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26"/>
  </p:notesMasterIdLst>
  <p:sldIdLst>
    <p:sldId id="256" r:id="rId2"/>
    <p:sldId id="329" r:id="rId3"/>
    <p:sldId id="298" r:id="rId4"/>
    <p:sldId id="299" r:id="rId5"/>
    <p:sldId id="300" r:id="rId6"/>
    <p:sldId id="297" r:id="rId7"/>
    <p:sldId id="301" r:id="rId8"/>
    <p:sldId id="307" r:id="rId9"/>
    <p:sldId id="306" r:id="rId10"/>
    <p:sldId id="333" r:id="rId11"/>
    <p:sldId id="303" r:id="rId12"/>
    <p:sldId id="304" r:id="rId13"/>
    <p:sldId id="305" r:id="rId14"/>
    <p:sldId id="308" r:id="rId15"/>
    <p:sldId id="312" r:id="rId16"/>
    <p:sldId id="334" r:id="rId17"/>
    <p:sldId id="323" r:id="rId18"/>
    <p:sldId id="336" r:id="rId19"/>
    <p:sldId id="309" r:id="rId20"/>
    <p:sldId id="310" r:id="rId21"/>
    <p:sldId id="311" r:id="rId22"/>
    <p:sldId id="314" r:id="rId23"/>
    <p:sldId id="313" r:id="rId24"/>
    <p:sldId id="315" r:id="rId2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732" y="78"/>
      </p:cViewPr>
      <p:guideLst>
        <p:guide pos="2880"/>
        <p:guide orient="horz" pos="16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057758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93ec8204d7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93ec8204d7_2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0870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3" name="Google Shape;2453;g98856a3ece_1_6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4" name="Google Shape;2454;g98856a3ece_1_6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162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96c5e74a8e_0_106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96c5e74a8e_0_106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5343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448950" y="410575"/>
            <a:ext cx="8238000" cy="10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448950" y="1467425"/>
            <a:ext cx="2845500" cy="10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" name="Picture 3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87770" y="4213574"/>
            <a:ext cx="4003040" cy="812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1"/>
          <p:cNvSpPr/>
          <p:nvPr/>
        </p:nvSpPr>
        <p:spPr>
          <a:xfrm>
            <a:off x="-731" y="4672701"/>
            <a:ext cx="9143833" cy="475558"/>
          </a:xfrm>
          <a:custGeom>
            <a:avLst/>
            <a:gdLst/>
            <a:ahLst/>
            <a:cxnLst/>
            <a:rect l="l" t="t" r="r" b="b"/>
            <a:pathLst>
              <a:path w="285299" h="14838" extrusionOk="0">
                <a:moveTo>
                  <a:pt x="0" y="1"/>
                </a:moveTo>
                <a:lnTo>
                  <a:pt x="0" y="14838"/>
                </a:lnTo>
                <a:lnTo>
                  <a:pt x="285299" y="14838"/>
                </a:lnTo>
                <a:lnTo>
                  <a:pt x="28529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 descr="Pantech solutions 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8802" y="0"/>
            <a:ext cx="2565198" cy="73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1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" name="Picture 5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6572249" y="32099"/>
            <a:ext cx="2538235" cy="5153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" name="Picture 5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6572249" y="32099"/>
            <a:ext cx="2538235" cy="5153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pic>
        <p:nvPicPr>
          <p:cNvPr id="3" name="Picture 2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6572249" y="32099"/>
            <a:ext cx="2538235" cy="5153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" name="Picture 3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6572249" y="32099"/>
            <a:ext cx="2538235" cy="5153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" name="Picture 3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6572249" y="32099"/>
            <a:ext cx="2538235" cy="5153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" name="Google Shape;89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" name="Picture 4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6572249" y="32099"/>
            <a:ext cx="2538235" cy="5153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" name="Picture 2" descr="Pantech solutions logo.png"/>
          <p:cNvPicPr>
            <a:picLocks noChangeAspect="1"/>
          </p:cNvPicPr>
          <p:nvPr userDrawn="1"/>
        </p:nvPicPr>
        <p:blipFill rotWithShape="1">
          <a:blip r:embed="rId2"/>
          <a:srcRect l="4048" t="9845" r="3519" b="24531"/>
          <a:stretch/>
        </p:blipFill>
        <p:spPr>
          <a:xfrm>
            <a:off x="6572249" y="32099"/>
            <a:ext cx="2538235" cy="5153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33400" y="4895850"/>
            <a:ext cx="22098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Name   </a:t>
            </a:r>
            <a:fld id="{3EA020DF-279B-4F1B-AFEC-6A70C2AC1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15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2" r:id="rId3"/>
    <p:sldLayoutId id="2147483663" r:id="rId4"/>
    <p:sldLayoutId id="2147483665" r:id="rId5"/>
    <p:sldLayoutId id="2147483667" r:id="rId6"/>
    <p:sldLayoutId id="2147483668" r:id="rId7"/>
    <p:sldLayoutId id="2147483669" r:id="rId8"/>
    <p:sldLayoutId id="2147483674" r:id="rId9"/>
    <p:sldLayoutId id="2147483675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EA4335"/>
          </p15:clr>
        </p15:guide>
        <p15:guide id="2" pos="5472">
          <p15:clr>
            <a:srgbClr val="EA4335"/>
          </p15:clr>
        </p15:guide>
        <p15:guide id="3" orient="horz" pos="259">
          <p15:clr>
            <a:srgbClr val="EA4335"/>
          </p15:clr>
        </p15:guide>
        <p15:guide id="4" orient="horz" pos="298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27"/>
          <p:cNvGrpSpPr/>
          <p:nvPr/>
        </p:nvGrpSpPr>
        <p:grpSpPr>
          <a:xfrm>
            <a:off x="3045653" y="937034"/>
            <a:ext cx="5073415" cy="4068873"/>
            <a:chOff x="2992125" y="538850"/>
            <a:chExt cx="6603300" cy="4193214"/>
          </a:xfrm>
        </p:grpSpPr>
        <p:sp>
          <p:nvSpPr>
            <p:cNvPr id="104" name="Google Shape;104;p27"/>
            <p:cNvSpPr/>
            <p:nvPr/>
          </p:nvSpPr>
          <p:spPr>
            <a:xfrm>
              <a:off x="6436429" y="3248526"/>
              <a:ext cx="1169834" cy="661276"/>
            </a:xfrm>
            <a:custGeom>
              <a:avLst/>
              <a:gdLst/>
              <a:ahLst/>
              <a:cxnLst/>
              <a:rect l="l" t="t" r="r" b="b"/>
              <a:pathLst>
                <a:path w="12941" h="7315" extrusionOk="0">
                  <a:moveTo>
                    <a:pt x="5157" y="0"/>
                  </a:moveTo>
                  <a:lnTo>
                    <a:pt x="5032" y="31"/>
                  </a:lnTo>
                  <a:lnTo>
                    <a:pt x="656" y="2563"/>
                  </a:lnTo>
                  <a:lnTo>
                    <a:pt x="500" y="2657"/>
                  </a:lnTo>
                  <a:lnTo>
                    <a:pt x="375" y="2782"/>
                  </a:lnTo>
                  <a:lnTo>
                    <a:pt x="250" y="2907"/>
                  </a:lnTo>
                  <a:lnTo>
                    <a:pt x="156" y="3032"/>
                  </a:lnTo>
                  <a:lnTo>
                    <a:pt x="94" y="3188"/>
                  </a:lnTo>
                  <a:lnTo>
                    <a:pt x="31" y="3345"/>
                  </a:lnTo>
                  <a:lnTo>
                    <a:pt x="0" y="3532"/>
                  </a:lnTo>
                  <a:lnTo>
                    <a:pt x="0" y="3688"/>
                  </a:lnTo>
                  <a:lnTo>
                    <a:pt x="0" y="3876"/>
                  </a:lnTo>
                  <a:lnTo>
                    <a:pt x="31" y="4032"/>
                  </a:lnTo>
                  <a:lnTo>
                    <a:pt x="94" y="4189"/>
                  </a:lnTo>
                  <a:lnTo>
                    <a:pt x="156" y="4345"/>
                  </a:lnTo>
                  <a:lnTo>
                    <a:pt x="250" y="4501"/>
                  </a:lnTo>
                  <a:lnTo>
                    <a:pt x="375" y="4626"/>
                  </a:lnTo>
                  <a:lnTo>
                    <a:pt x="500" y="4720"/>
                  </a:lnTo>
                  <a:lnTo>
                    <a:pt x="656" y="4814"/>
                  </a:lnTo>
                  <a:lnTo>
                    <a:pt x="1032" y="5001"/>
                  </a:lnTo>
                  <a:lnTo>
                    <a:pt x="1407" y="5157"/>
                  </a:lnTo>
                  <a:lnTo>
                    <a:pt x="1813" y="5220"/>
                  </a:lnTo>
                  <a:lnTo>
                    <a:pt x="2219" y="5251"/>
                  </a:lnTo>
                  <a:lnTo>
                    <a:pt x="2626" y="5220"/>
                  </a:lnTo>
                  <a:lnTo>
                    <a:pt x="3032" y="5157"/>
                  </a:lnTo>
                  <a:lnTo>
                    <a:pt x="3438" y="5001"/>
                  </a:lnTo>
                  <a:lnTo>
                    <a:pt x="3813" y="4814"/>
                  </a:lnTo>
                  <a:lnTo>
                    <a:pt x="7095" y="2938"/>
                  </a:lnTo>
                  <a:lnTo>
                    <a:pt x="7283" y="2844"/>
                  </a:lnTo>
                  <a:lnTo>
                    <a:pt x="7471" y="2782"/>
                  </a:lnTo>
                  <a:lnTo>
                    <a:pt x="7658" y="2751"/>
                  </a:lnTo>
                  <a:lnTo>
                    <a:pt x="7846" y="2719"/>
                  </a:lnTo>
                  <a:lnTo>
                    <a:pt x="8033" y="2751"/>
                  </a:lnTo>
                  <a:lnTo>
                    <a:pt x="8252" y="2782"/>
                  </a:lnTo>
                  <a:lnTo>
                    <a:pt x="8440" y="2844"/>
                  </a:lnTo>
                  <a:lnTo>
                    <a:pt x="8596" y="2938"/>
                  </a:lnTo>
                  <a:lnTo>
                    <a:pt x="8721" y="3032"/>
                  </a:lnTo>
                  <a:lnTo>
                    <a:pt x="8815" y="3157"/>
                  </a:lnTo>
                  <a:lnTo>
                    <a:pt x="8846" y="3251"/>
                  </a:lnTo>
                  <a:lnTo>
                    <a:pt x="8846" y="3345"/>
                  </a:lnTo>
                  <a:lnTo>
                    <a:pt x="8846" y="3438"/>
                  </a:lnTo>
                  <a:lnTo>
                    <a:pt x="8815" y="3532"/>
                  </a:lnTo>
                  <a:lnTo>
                    <a:pt x="8721" y="3657"/>
                  </a:lnTo>
                  <a:lnTo>
                    <a:pt x="8596" y="3751"/>
                  </a:lnTo>
                  <a:lnTo>
                    <a:pt x="7877" y="4189"/>
                  </a:lnTo>
                  <a:lnTo>
                    <a:pt x="7721" y="4282"/>
                  </a:lnTo>
                  <a:lnTo>
                    <a:pt x="7596" y="4407"/>
                  </a:lnTo>
                  <a:lnTo>
                    <a:pt x="7471" y="4532"/>
                  </a:lnTo>
                  <a:lnTo>
                    <a:pt x="7377" y="4689"/>
                  </a:lnTo>
                  <a:lnTo>
                    <a:pt x="7314" y="4845"/>
                  </a:lnTo>
                  <a:lnTo>
                    <a:pt x="7252" y="5001"/>
                  </a:lnTo>
                  <a:lnTo>
                    <a:pt x="7220" y="5189"/>
                  </a:lnTo>
                  <a:lnTo>
                    <a:pt x="7189" y="5345"/>
                  </a:lnTo>
                  <a:lnTo>
                    <a:pt x="7220" y="5533"/>
                  </a:lnTo>
                  <a:lnTo>
                    <a:pt x="7252" y="5720"/>
                  </a:lnTo>
                  <a:lnTo>
                    <a:pt x="7314" y="5876"/>
                  </a:lnTo>
                  <a:lnTo>
                    <a:pt x="7377" y="6033"/>
                  </a:lnTo>
                  <a:lnTo>
                    <a:pt x="7471" y="6189"/>
                  </a:lnTo>
                  <a:lnTo>
                    <a:pt x="7596" y="6314"/>
                  </a:lnTo>
                  <a:lnTo>
                    <a:pt x="7721" y="6439"/>
                  </a:lnTo>
                  <a:lnTo>
                    <a:pt x="7877" y="6533"/>
                  </a:lnTo>
                  <a:lnTo>
                    <a:pt x="8565" y="6908"/>
                  </a:lnTo>
                  <a:lnTo>
                    <a:pt x="8908" y="7095"/>
                  </a:lnTo>
                  <a:lnTo>
                    <a:pt x="9252" y="7220"/>
                  </a:lnTo>
                  <a:lnTo>
                    <a:pt x="9627" y="7283"/>
                  </a:lnTo>
                  <a:lnTo>
                    <a:pt x="10002" y="7314"/>
                  </a:lnTo>
                  <a:lnTo>
                    <a:pt x="10377" y="7283"/>
                  </a:lnTo>
                  <a:lnTo>
                    <a:pt x="10721" y="7220"/>
                  </a:lnTo>
                  <a:lnTo>
                    <a:pt x="11096" y="7095"/>
                  </a:lnTo>
                  <a:lnTo>
                    <a:pt x="11440" y="6908"/>
                  </a:lnTo>
                  <a:lnTo>
                    <a:pt x="12753" y="6158"/>
                  </a:lnTo>
                  <a:lnTo>
                    <a:pt x="12878" y="6064"/>
                  </a:lnTo>
                  <a:lnTo>
                    <a:pt x="12941" y="5939"/>
                  </a:lnTo>
                  <a:lnTo>
                    <a:pt x="12941" y="5783"/>
                  </a:lnTo>
                  <a:lnTo>
                    <a:pt x="12909" y="5626"/>
                  </a:lnTo>
                  <a:lnTo>
                    <a:pt x="12784" y="5501"/>
                  </a:lnTo>
                  <a:lnTo>
                    <a:pt x="12659" y="5439"/>
                  </a:lnTo>
                  <a:lnTo>
                    <a:pt x="12503" y="5439"/>
                  </a:lnTo>
                  <a:lnTo>
                    <a:pt x="12378" y="5501"/>
                  </a:lnTo>
                  <a:lnTo>
                    <a:pt x="11034" y="6252"/>
                  </a:lnTo>
                  <a:lnTo>
                    <a:pt x="10784" y="6377"/>
                  </a:lnTo>
                  <a:lnTo>
                    <a:pt x="10534" y="6470"/>
                  </a:lnTo>
                  <a:lnTo>
                    <a:pt x="10284" y="6502"/>
                  </a:lnTo>
                  <a:lnTo>
                    <a:pt x="10002" y="6533"/>
                  </a:lnTo>
                  <a:lnTo>
                    <a:pt x="9721" y="6502"/>
                  </a:lnTo>
                  <a:lnTo>
                    <a:pt x="9471" y="6470"/>
                  </a:lnTo>
                  <a:lnTo>
                    <a:pt x="9190" y="6377"/>
                  </a:lnTo>
                  <a:lnTo>
                    <a:pt x="8940" y="6252"/>
                  </a:lnTo>
                  <a:lnTo>
                    <a:pt x="8252" y="5845"/>
                  </a:lnTo>
                  <a:lnTo>
                    <a:pt x="8158" y="5751"/>
                  </a:lnTo>
                  <a:lnTo>
                    <a:pt x="8064" y="5658"/>
                  </a:lnTo>
                  <a:lnTo>
                    <a:pt x="8002" y="5501"/>
                  </a:lnTo>
                  <a:lnTo>
                    <a:pt x="7971" y="5345"/>
                  </a:lnTo>
                  <a:lnTo>
                    <a:pt x="8002" y="5220"/>
                  </a:lnTo>
                  <a:lnTo>
                    <a:pt x="8064" y="5064"/>
                  </a:lnTo>
                  <a:lnTo>
                    <a:pt x="8158" y="4939"/>
                  </a:lnTo>
                  <a:lnTo>
                    <a:pt x="8252" y="4845"/>
                  </a:lnTo>
                  <a:lnTo>
                    <a:pt x="9002" y="4439"/>
                  </a:lnTo>
                  <a:lnTo>
                    <a:pt x="9127" y="4345"/>
                  </a:lnTo>
                  <a:lnTo>
                    <a:pt x="9252" y="4220"/>
                  </a:lnTo>
                  <a:lnTo>
                    <a:pt x="9377" y="4126"/>
                  </a:lnTo>
                  <a:lnTo>
                    <a:pt x="9471" y="3970"/>
                  </a:lnTo>
                  <a:lnTo>
                    <a:pt x="9534" y="3845"/>
                  </a:lnTo>
                  <a:lnTo>
                    <a:pt x="9565" y="3688"/>
                  </a:lnTo>
                  <a:lnTo>
                    <a:pt x="9627" y="3501"/>
                  </a:lnTo>
                  <a:lnTo>
                    <a:pt x="9627" y="3345"/>
                  </a:lnTo>
                  <a:lnTo>
                    <a:pt x="9627" y="3188"/>
                  </a:lnTo>
                  <a:lnTo>
                    <a:pt x="9565" y="3032"/>
                  </a:lnTo>
                  <a:lnTo>
                    <a:pt x="9534" y="2876"/>
                  </a:lnTo>
                  <a:lnTo>
                    <a:pt x="9471" y="2719"/>
                  </a:lnTo>
                  <a:lnTo>
                    <a:pt x="9377" y="2594"/>
                  </a:lnTo>
                  <a:lnTo>
                    <a:pt x="9252" y="2469"/>
                  </a:lnTo>
                  <a:lnTo>
                    <a:pt x="9127" y="2344"/>
                  </a:lnTo>
                  <a:lnTo>
                    <a:pt x="9002" y="2251"/>
                  </a:lnTo>
                  <a:lnTo>
                    <a:pt x="8721" y="2126"/>
                  </a:lnTo>
                  <a:lnTo>
                    <a:pt x="8440" y="2032"/>
                  </a:lnTo>
                  <a:lnTo>
                    <a:pt x="8158" y="1969"/>
                  </a:lnTo>
                  <a:lnTo>
                    <a:pt x="7846" y="1938"/>
                  </a:lnTo>
                  <a:lnTo>
                    <a:pt x="7564" y="1969"/>
                  </a:lnTo>
                  <a:lnTo>
                    <a:pt x="7252" y="2032"/>
                  </a:lnTo>
                  <a:lnTo>
                    <a:pt x="6970" y="2126"/>
                  </a:lnTo>
                  <a:lnTo>
                    <a:pt x="6689" y="2251"/>
                  </a:lnTo>
                  <a:lnTo>
                    <a:pt x="3407" y="4157"/>
                  </a:lnTo>
                  <a:lnTo>
                    <a:pt x="3126" y="4282"/>
                  </a:lnTo>
                  <a:lnTo>
                    <a:pt x="2844" y="4376"/>
                  </a:lnTo>
                  <a:lnTo>
                    <a:pt x="2532" y="4439"/>
                  </a:lnTo>
                  <a:lnTo>
                    <a:pt x="2219" y="4470"/>
                  </a:lnTo>
                  <a:lnTo>
                    <a:pt x="1907" y="4439"/>
                  </a:lnTo>
                  <a:lnTo>
                    <a:pt x="1625" y="4376"/>
                  </a:lnTo>
                  <a:lnTo>
                    <a:pt x="1313" y="4282"/>
                  </a:lnTo>
                  <a:lnTo>
                    <a:pt x="1032" y="4157"/>
                  </a:lnTo>
                  <a:lnTo>
                    <a:pt x="906" y="4063"/>
                  </a:lnTo>
                  <a:lnTo>
                    <a:pt x="844" y="3970"/>
                  </a:lnTo>
                  <a:lnTo>
                    <a:pt x="781" y="3845"/>
                  </a:lnTo>
                  <a:lnTo>
                    <a:pt x="781" y="3688"/>
                  </a:lnTo>
                  <a:lnTo>
                    <a:pt x="781" y="3563"/>
                  </a:lnTo>
                  <a:lnTo>
                    <a:pt x="844" y="3438"/>
                  </a:lnTo>
                  <a:lnTo>
                    <a:pt x="906" y="3313"/>
                  </a:lnTo>
                  <a:lnTo>
                    <a:pt x="1032" y="3251"/>
                  </a:lnTo>
                  <a:lnTo>
                    <a:pt x="5408" y="719"/>
                  </a:lnTo>
                  <a:lnTo>
                    <a:pt x="5533" y="625"/>
                  </a:lnTo>
                  <a:lnTo>
                    <a:pt x="5595" y="469"/>
                  </a:lnTo>
                  <a:lnTo>
                    <a:pt x="5595" y="344"/>
                  </a:lnTo>
                  <a:lnTo>
                    <a:pt x="5564" y="188"/>
                  </a:lnTo>
                  <a:lnTo>
                    <a:pt x="5439" y="63"/>
                  </a:lnTo>
                  <a:lnTo>
                    <a:pt x="53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7"/>
            <p:cNvSpPr/>
            <p:nvPr/>
          </p:nvSpPr>
          <p:spPr>
            <a:xfrm>
              <a:off x="2992125" y="1852649"/>
              <a:ext cx="4351464" cy="2565823"/>
            </a:xfrm>
            <a:custGeom>
              <a:avLst/>
              <a:gdLst/>
              <a:ahLst/>
              <a:cxnLst/>
              <a:rect l="l" t="t" r="r" b="b"/>
              <a:pathLst>
                <a:path w="48137" h="28383" extrusionOk="0">
                  <a:moveTo>
                    <a:pt x="28663" y="1"/>
                  </a:moveTo>
                  <a:lnTo>
                    <a:pt x="28101" y="32"/>
                  </a:lnTo>
                  <a:lnTo>
                    <a:pt x="27569" y="157"/>
                  </a:lnTo>
                  <a:lnTo>
                    <a:pt x="27038" y="313"/>
                  </a:lnTo>
                  <a:lnTo>
                    <a:pt x="26788" y="438"/>
                  </a:lnTo>
                  <a:lnTo>
                    <a:pt x="26538" y="563"/>
                  </a:lnTo>
                  <a:lnTo>
                    <a:pt x="844" y="15411"/>
                  </a:lnTo>
                  <a:lnTo>
                    <a:pt x="625" y="15536"/>
                  </a:lnTo>
                  <a:lnTo>
                    <a:pt x="469" y="15692"/>
                  </a:lnTo>
                  <a:lnTo>
                    <a:pt x="344" y="15848"/>
                  </a:lnTo>
                  <a:lnTo>
                    <a:pt x="219" y="16036"/>
                  </a:lnTo>
                  <a:lnTo>
                    <a:pt x="125" y="16223"/>
                  </a:lnTo>
                  <a:lnTo>
                    <a:pt x="63" y="16442"/>
                  </a:lnTo>
                  <a:lnTo>
                    <a:pt x="32" y="16630"/>
                  </a:lnTo>
                  <a:lnTo>
                    <a:pt x="0" y="16849"/>
                  </a:lnTo>
                  <a:lnTo>
                    <a:pt x="32" y="17067"/>
                  </a:lnTo>
                  <a:lnTo>
                    <a:pt x="63" y="17255"/>
                  </a:lnTo>
                  <a:lnTo>
                    <a:pt x="125" y="17474"/>
                  </a:lnTo>
                  <a:lnTo>
                    <a:pt x="219" y="17661"/>
                  </a:lnTo>
                  <a:lnTo>
                    <a:pt x="344" y="17849"/>
                  </a:lnTo>
                  <a:lnTo>
                    <a:pt x="469" y="18005"/>
                  </a:lnTo>
                  <a:lnTo>
                    <a:pt x="625" y="18161"/>
                  </a:lnTo>
                  <a:lnTo>
                    <a:pt x="844" y="18286"/>
                  </a:lnTo>
                  <a:lnTo>
                    <a:pt x="17379" y="27820"/>
                  </a:lnTo>
                  <a:lnTo>
                    <a:pt x="17629" y="27976"/>
                  </a:lnTo>
                  <a:lnTo>
                    <a:pt x="17879" y="28070"/>
                  </a:lnTo>
                  <a:lnTo>
                    <a:pt x="18411" y="28258"/>
                  </a:lnTo>
                  <a:lnTo>
                    <a:pt x="18942" y="28351"/>
                  </a:lnTo>
                  <a:lnTo>
                    <a:pt x="19505" y="28383"/>
                  </a:lnTo>
                  <a:lnTo>
                    <a:pt x="20036" y="28351"/>
                  </a:lnTo>
                  <a:lnTo>
                    <a:pt x="20568" y="28258"/>
                  </a:lnTo>
                  <a:lnTo>
                    <a:pt x="21099" y="28070"/>
                  </a:lnTo>
                  <a:lnTo>
                    <a:pt x="21349" y="27976"/>
                  </a:lnTo>
                  <a:lnTo>
                    <a:pt x="21599" y="27820"/>
                  </a:lnTo>
                  <a:lnTo>
                    <a:pt x="47324" y="13004"/>
                  </a:lnTo>
                  <a:lnTo>
                    <a:pt x="47511" y="12848"/>
                  </a:lnTo>
                  <a:lnTo>
                    <a:pt x="47668" y="12723"/>
                  </a:lnTo>
                  <a:lnTo>
                    <a:pt x="47824" y="12535"/>
                  </a:lnTo>
                  <a:lnTo>
                    <a:pt x="47949" y="12379"/>
                  </a:lnTo>
                  <a:lnTo>
                    <a:pt x="48012" y="12160"/>
                  </a:lnTo>
                  <a:lnTo>
                    <a:pt x="48074" y="11972"/>
                  </a:lnTo>
                  <a:lnTo>
                    <a:pt x="48137" y="11754"/>
                  </a:lnTo>
                  <a:lnTo>
                    <a:pt x="48137" y="11566"/>
                  </a:lnTo>
                  <a:lnTo>
                    <a:pt x="48137" y="11347"/>
                  </a:lnTo>
                  <a:lnTo>
                    <a:pt x="48074" y="11160"/>
                  </a:lnTo>
                  <a:lnTo>
                    <a:pt x="48012" y="10941"/>
                  </a:lnTo>
                  <a:lnTo>
                    <a:pt x="47949" y="10753"/>
                  </a:lnTo>
                  <a:lnTo>
                    <a:pt x="47824" y="10566"/>
                  </a:lnTo>
                  <a:lnTo>
                    <a:pt x="47668" y="10410"/>
                  </a:lnTo>
                  <a:lnTo>
                    <a:pt x="47511" y="10253"/>
                  </a:lnTo>
                  <a:lnTo>
                    <a:pt x="47324" y="10128"/>
                  </a:lnTo>
                  <a:lnTo>
                    <a:pt x="30758" y="563"/>
                  </a:lnTo>
                  <a:lnTo>
                    <a:pt x="30507" y="438"/>
                  </a:lnTo>
                  <a:lnTo>
                    <a:pt x="30257" y="313"/>
                  </a:lnTo>
                  <a:lnTo>
                    <a:pt x="29726" y="157"/>
                  </a:lnTo>
                  <a:lnTo>
                    <a:pt x="29195" y="32"/>
                  </a:lnTo>
                  <a:lnTo>
                    <a:pt x="28663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7"/>
            <p:cNvSpPr/>
            <p:nvPr/>
          </p:nvSpPr>
          <p:spPr>
            <a:xfrm>
              <a:off x="7515740" y="3519710"/>
              <a:ext cx="2079685" cy="1212354"/>
            </a:xfrm>
            <a:custGeom>
              <a:avLst/>
              <a:gdLst/>
              <a:ahLst/>
              <a:cxnLst/>
              <a:rect l="l" t="t" r="r" b="b"/>
              <a:pathLst>
                <a:path w="23006" h="13411" extrusionOk="0">
                  <a:moveTo>
                    <a:pt x="9315" y="1"/>
                  </a:moveTo>
                  <a:lnTo>
                    <a:pt x="9002" y="32"/>
                  </a:lnTo>
                  <a:lnTo>
                    <a:pt x="8721" y="95"/>
                  </a:lnTo>
                  <a:lnTo>
                    <a:pt x="8409" y="188"/>
                  </a:lnTo>
                  <a:lnTo>
                    <a:pt x="8127" y="313"/>
                  </a:lnTo>
                  <a:lnTo>
                    <a:pt x="344" y="4814"/>
                  </a:lnTo>
                  <a:lnTo>
                    <a:pt x="188" y="4939"/>
                  </a:lnTo>
                  <a:lnTo>
                    <a:pt x="63" y="5096"/>
                  </a:lnTo>
                  <a:lnTo>
                    <a:pt x="0" y="5252"/>
                  </a:lnTo>
                  <a:lnTo>
                    <a:pt x="0" y="5440"/>
                  </a:lnTo>
                  <a:lnTo>
                    <a:pt x="0" y="5627"/>
                  </a:lnTo>
                  <a:lnTo>
                    <a:pt x="63" y="5783"/>
                  </a:lnTo>
                  <a:lnTo>
                    <a:pt x="188" y="5940"/>
                  </a:lnTo>
                  <a:lnTo>
                    <a:pt x="344" y="6065"/>
                  </a:lnTo>
                  <a:lnTo>
                    <a:pt x="12472" y="13066"/>
                  </a:lnTo>
                  <a:lnTo>
                    <a:pt x="12785" y="13223"/>
                  </a:lnTo>
                  <a:lnTo>
                    <a:pt x="13066" y="13316"/>
                  </a:lnTo>
                  <a:lnTo>
                    <a:pt x="13378" y="13379"/>
                  </a:lnTo>
                  <a:lnTo>
                    <a:pt x="13691" y="13410"/>
                  </a:lnTo>
                  <a:lnTo>
                    <a:pt x="13972" y="13379"/>
                  </a:lnTo>
                  <a:lnTo>
                    <a:pt x="14285" y="13316"/>
                  </a:lnTo>
                  <a:lnTo>
                    <a:pt x="14598" y="13223"/>
                  </a:lnTo>
                  <a:lnTo>
                    <a:pt x="14879" y="13066"/>
                  </a:lnTo>
                  <a:lnTo>
                    <a:pt x="22662" y="8597"/>
                  </a:lnTo>
                  <a:lnTo>
                    <a:pt x="22818" y="8472"/>
                  </a:lnTo>
                  <a:lnTo>
                    <a:pt x="22912" y="8315"/>
                  </a:lnTo>
                  <a:lnTo>
                    <a:pt x="22975" y="8128"/>
                  </a:lnTo>
                  <a:lnTo>
                    <a:pt x="23006" y="7971"/>
                  </a:lnTo>
                  <a:lnTo>
                    <a:pt x="22975" y="7784"/>
                  </a:lnTo>
                  <a:lnTo>
                    <a:pt x="22912" y="7596"/>
                  </a:lnTo>
                  <a:lnTo>
                    <a:pt x="22818" y="7471"/>
                  </a:lnTo>
                  <a:lnTo>
                    <a:pt x="22662" y="7346"/>
                  </a:lnTo>
                  <a:lnTo>
                    <a:pt x="10503" y="313"/>
                  </a:lnTo>
                  <a:lnTo>
                    <a:pt x="10221" y="188"/>
                  </a:lnTo>
                  <a:lnTo>
                    <a:pt x="9940" y="95"/>
                  </a:lnTo>
                  <a:lnTo>
                    <a:pt x="9628" y="32"/>
                  </a:lnTo>
                  <a:lnTo>
                    <a:pt x="9315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7"/>
            <p:cNvSpPr/>
            <p:nvPr/>
          </p:nvSpPr>
          <p:spPr>
            <a:xfrm>
              <a:off x="3511984" y="1790547"/>
              <a:ext cx="344866" cy="375883"/>
            </a:xfrm>
            <a:custGeom>
              <a:avLst/>
              <a:gdLst/>
              <a:ahLst/>
              <a:cxnLst/>
              <a:rect l="l" t="t" r="r" b="b"/>
              <a:pathLst>
                <a:path w="3815" h="4158" extrusionOk="0">
                  <a:moveTo>
                    <a:pt x="563" y="0"/>
                  </a:moveTo>
                  <a:lnTo>
                    <a:pt x="438" y="31"/>
                  </a:lnTo>
                  <a:lnTo>
                    <a:pt x="313" y="63"/>
                  </a:lnTo>
                  <a:lnTo>
                    <a:pt x="219" y="156"/>
                  </a:lnTo>
                  <a:lnTo>
                    <a:pt x="126" y="250"/>
                  </a:lnTo>
                  <a:lnTo>
                    <a:pt x="63" y="375"/>
                  </a:lnTo>
                  <a:lnTo>
                    <a:pt x="1" y="532"/>
                  </a:lnTo>
                  <a:lnTo>
                    <a:pt x="1" y="750"/>
                  </a:lnTo>
                  <a:lnTo>
                    <a:pt x="32" y="969"/>
                  </a:lnTo>
                  <a:lnTo>
                    <a:pt x="94" y="1219"/>
                  </a:lnTo>
                  <a:lnTo>
                    <a:pt x="188" y="1469"/>
                  </a:lnTo>
                  <a:lnTo>
                    <a:pt x="282" y="1719"/>
                  </a:lnTo>
                  <a:lnTo>
                    <a:pt x="438" y="1907"/>
                  </a:lnTo>
                  <a:lnTo>
                    <a:pt x="1157" y="2720"/>
                  </a:lnTo>
                  <a:lnTo>
                    <a:pt x="1376" y="2907"/>
                  </a:lnTo>
                  <a:lnTo>
                    <a:pt x="1564" y="3095"/>
                  </a:lnTo>
                  <a:lnTo>
                    <a:pt x="2032" y="3407"/>
                  </a:lnTo>
                  <a:lnTo>
                    <a:pt x="2470" y="3657"/>
                  </a:lnTo>
                  <a:lnTo>
                    <a:pt x="2845" y="3845"/>
                  </a:lnTo>
                  <a:lnTo>
                    <a:pt x="3501" y="4126"/>
                  </a:lnTo>
                  <a:lnTo>
                    <a:pt x="3626" y="4157"/>
                  </a:lnTo>
                  <a:lnTo>
                    <a:pt x="3720" y="4157"/>
                  </a:lnTo>
                  <a:lnTo>
                    <a:pt x="3783" y="4064"/>
                  </a:lnTo>
                  <a:lnTo>
                    <a:pt x="3814" y="3939"/>
                  </a:lnTo>
                  <a:lnTo>
                    <a:pt x="3814" y="3720"/>
                  </a:lnTo>
                  <a:lnTo>
                    <a:pt x="3814" y="3501"/>
                  </a:lnTo>
                  <a:lnTo>
                    <a:pt x="3752" y="3251"/>
                  </a:lnTo>
                  <a:lnTo>
                    <a:pt x="3689" y="3001"/>
                  </a:lnTo>
                  <a:lnTo>
                    <a:pt x="3501" y="2438"/>
                  </a:lnTo>
                  <a:lnTo>
                    <a:pt x="3220" y="1907"/>
                  </a:lnTo>
                  <a:lnTo>
                    <a:pt x="2908" y="1407"/>
                  </a:lnTo>
                  <a:lnTo>
                    <a:pt x="2532" y="969"/>
                  </a:lnTo>
                  <a:lnTo>
                    <a:pt x="2345" y="782"/>
                  </a:lnTo>
                  <a:lnTo>
                    <a:pt x="2157" y="625"/>
                  </a:lnTo>
                  <a:lnTo>
                    <a:pt x="1970" y="500"/>
                  </a:lnTo>
                  <a:lnTo>
                    <a:pt x="1751" y="375"/>
                  </a:lnTo>
                  <a:lnTo>
                    <a:pt x="1188" y="125"/>
                  </a:lnTo>
                  <a:lnTo>
                    <a:pt x="1032" y="63"/>
                  </a:lnTo>
                  <a:lnTo>
                    <a:pt x="876" y="31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7"/>
            <p:cNvSpPr/>
            <p:nvPr/>
          </p:nvSpPr>
          <p:spPr>
            <a:xfrm>
              <a:off x="7089078" y="1782050"/>
              <a:ext cx="70691" cy="387183"/>
            </a:xfrm>
            <a:custGeom>
              <a:avLst/>
              <a:gdLst/>
              <a:ahLst/>
              <a:cxnLst/>
              <a:rect l="l" t="t" r="r" b="b"/>
              <a:pathLst>
                <a:path w="782" h="4283" extrusionOk="0">
                  <a:moveTo>
                    <a:pt x="0" y="0"/>
                  </a:moveTo>
                  <a:lnTo>
                    <a:pt x="0" y="4283"/>
                  </a:lnTo>
                  <a:lnTo>
                    <a:pt x="782" y="4283"/>
                  </a:lnTo>
                  <a:lnTo>
                    <a:pt x="782" y="2470"/>
                  </a:lnTo>
                  <a:lnTo>
                    <a:pt x="782" y="2157"/>
                  </a:lnTo>
                  <a:lnTo>
                    <a:pt x="751" y="1813"/>
                  </a:lnTo>
                  <a:lnTo>
                    <a:pt x="688" y="1501"/>
                  </a:lnTo>
                  <a:lnTo>
                    <a:pt x="594" y="1188"/>
                  </a:lnTo>
                  <a:lnTo>
                    <a:pt x="469" y="876"/>
                  </a:lnTo>
                  <a:lnTo>
                    <a:pt x="344" y="563"/>
                  </a:lnTo>
                  <a:lnTo>
                    <a:pt x="188" y="2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7"/>
            <p:cNvSpPr/>
            <p:nvPr/>
          </p:nvSpPr>
          <p:spPr>
            <a:xfrm>
              <a:off x="3031627" y="2559084"/>
              <a:ext cx="720649" cy="955166"/>
            </a:xfrm>
            <a:custGeom>
              <a:avLst/>
              <a:gdLst/>
              <a:ahLst/>
              <a:cxnLst/>
              <a:rect l="l" t="t" r="r" b="b"/>
              <a:pathLst>
                <a:path w="7972" h="10566" extrusionOk="0">
                  <a:moveTo>
                    <a:pt x="4471" y="0"/>
                  </a:moveTo>
                  <a:lnTo>
                    <a:pt x="4158" y="31"/>
                  </a:lnTo>
                  <a:lnTo>
                    <a:pt x="3877" y="94"/>
                  </a:lnTo>
                  <a:lnTo>
                    <a:pt x="3564" y="219"/>
                  </a:lnTo>
                  <a:lnTo>
                    <a:pt x="3220" y="375"/>
                  </a:lnTo>
                  <a:lnTo>
                    <a:pt x="2908" y="594"/>
                  </a:lnTo>
                  <a:lnTo>
                    <a:pt x="2595" y="844"/>
                  </a:lnTo>
                  <a:lnTo>
                    <a:pt x="2283" y="1125"/>
                  </a:lnTo>
                  <a:lnTo>
                    <a:pt x="1970" y="1438"/>
                  </a:lnTo>
                  <a:lnTo>
                    <a:pt x="1689" y="1782"/>
                  </a:lnTo>
                  <a:lnTo>
                    <a:pt x="1439" y="2157"/>
                  </a:lnTo>
                  <a:lnTo>
                    <a:pt x="1189" y="2563"/>
                  </a:lnTo>
                  <a:lnTo>
                    <a:pt x="939" y="2970"/>
                  </a:lnTo>
                  <a:lnTo>
                    <a:pt x="751" y="3376"/>
                  </a:lnTo>
                  <a:lnTo>
                    <a:pt x="564" y="3814"/>
                  </a:lnTo>
                  <a:lnTo>
                    <a:pt x="376" y="4282"/>
                  </a:lnTo>
                  <a:lnTo>
                    <a:pt x="251" y="4720"/>
                  </a:lnTo>
                  <a:lnTo>
                    <a:pt x="157" y="5189"/>
                  </a:lnTo>
                  <a:lnTo>
                    <a:pt x="63" y="5658"/>
                  </a:lnTo>
                  <a:lnTo>
                    <a:pt x="1" y="6095"/>
                  </a:lnTo>
                  <a:lnTo>
                    <a:pt x="1" y="6564"/>
                  </a:lnTo>
                  <a:lnTo>
                    <a:pt x="32" y="7033"/>
                  </a:lnTo>
                  <a:lnTo>
                    <a:pt x="95" y="7502"/>
                  </a:lnTo>
                  <a:lnTo>
                    <a:pt x="188" y="7908"/>
                  </a:lnTo>
                  <a:lnTo>
                    <a:pt x="313" y="8252"/>
                  </a:lnTo>
                  <a:lnTo>
                    <a:pt x="501" y="8565"/>
                  </a:lnTo>
                  <a:lnTo>
                    <a:pt x="689" y="8846"/>
                  </a:lnTo>
                  <a:lnTo>
                    <a:pt x="939" y="9065"/>
                  </a:lnTo>
                  <a:lnTo>
                    <a:pt x="1189" y="9221"/>
                  </a:lnTo>
                  <a:lnTo>
                    <a:pt x="3502" y="10565"/>
                  </a:lnTo>
                  <a:lnTo>
                    <a:pt x="7972" y="1751"/>
                  </a:lnTo>
                  <a:lnTo>
                    <a:pt x="5471" y="282"/>
                  </a:lnTo>
                  <a:lnTo>
                    <a:pt x="5252" y="156"/>
                  </a:lnTo>
                  <a:lnTo>
                    <a:pt x="5002" y="63"/>
                  </a:lnTo>
                  <a:lnTo>
                    <a:pt x="4721" y="0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7"/>
            <p:cNvSpPr/>
            <p:nvPr/>
          </p:nvSpPr>
          <p:spPr>
            <a:xfrm>
              <a:off x="3254902" y="2686179"/>
              <a:ext cx="584962" cy="850664"/>
            </a:xfrm>
            <a:custGeom>
              <a:avLst/>
              <a:gdLst/>
              <a:ahLst/>
              <a:cxnLst/>
              <a:rect l="l" t="t" r="r" b="b"/>
              <a:pathLst>
                <a:path w="6471" h="9410" extrusionOk="0">
                  <a:moveTo>
                    <a:pt x="4470" y="1"/>
                  </a:moveTo>
                  <a:lnTo>
                    <a:pt x="4189" y="32"/>
                  </a:lnTo>
                  <a:lnTo>
                    <a:pt x="3876" y="95"/>
                  </a:lnTo>
                  <a:lnTo>
                    <a:pt x="3564" y="220"/>
                  </a:lnTo>
                  <a:lnTo>
                    <a:pt x="3220" y="407"/>
                  </a:lnTo>
                  <a:lnTo>
                    <a:pt x="2907" y="595"/>
                  </a:lnTo>
                  <a:lnTo>
                    <a:pt x="2563" y="845"/>
                  </a:lnTo>
                  <a:lnTo>
                    <a:pt x="2251" y="1157"/>
                  </a:lnTo>
                  <a:lnTo>
                    <a:pt x="1969" y="1470"/>
                  </a:lnTo>
                  <a:lnTo>
                    <a:pt x="1688" y="1814"/>
                  </a:lnTo>
                  <a:lnTo>
                    <a:pt x="1407" y="2189"/>
                  </a:lnTo>
                  <a:lnTo>
                    <a:pt x="1157" y="2564"/>
                  </a:lnTo>
                  <a:lnTo>
                    <a:pt x="938" y="2970"/>
                  </a:lnTo>
                  <a:lnTo>
                    <a:pt x="719" y="3408"/>
                  </a:lnTo>
                  <a:lnTo>
                    <a:pt x="532" y="3845"/>
                  </a:lnTo>
                  <a:lnTo>
                    <a:pt x="375" y="4283"/>
                  </a:lnTo>
                  <a:lnTo>
                    <a:pt x="250" y="4752"/>
                  </a:lnTo>
                  <a:lnTo>
                    <a:pt x="125" y="5221"/>
                  </a:lnTo>
                  <a:lnTo>
                    <a:pt x="63" y="5658"/>
                  </a:lnTo>
                  <a:lnTo>
                    <a:pt x="0" y="6127"/>
                  </a:lnTo>
                  <a:lnTo>
                    <a:pt x="0" y="6565"/>
                  </a:lnTo>
                  <a:lnTo>
                    <a:pt x="0" y="7002"/>
                  </a:lnTo>
                  <a:lnTo>
                    <a:pt x="63" y="7409"/>
                  </a:lnTo>
                  <a:lnTo>
                    <a:pt x="125" y="7784"/>
                  </a:lnTo>
                  <a:lnTo>
                    <a:pt x="250" y="8096"/>
                  </a:lnTo>
                  <a:lnTo>
                    <a:pt x="375" y="8409"/>
                  </a:lnTo>
                  <a:lnTo>
                    <a:pt x="532" y="8659"/>
                  </a:lnTo>
                  <a:lnTo>
                    <a:pt x="719" y="8878"/>
                  </a:lnTo>
                  <a:lnTo>
                    <a:pt x="938" y="9065"/>
                  </a:lnTo>
                  <a:lnTo>
                    <a:pt x="1157" y="9222"/>
                  </a:lnTo>
                  <a:lnTo>
                    <a:pt x="1407" y="9316"/>
                  </a:lnTo>
                  <a:lnTo>
                    <a:pt x="1688" y="9378"/>
                  </a:lnTo>
                  <a:lnTo>
                    <a:pt x="1969" y="9409"/>
                  </a:lnTo>
                  <a:lnTo>
                    <a:pt x="2251" y="9378"/>
                  </a:lnTo>
                  <a:lnTo>
                    <a:pt x="2563" y="9316"/>
                  </a:lnTo>
                  <a:lnTo>
                    <a:pt x="2907" y="9190"/>
                  </a:lnTo>
                  <a:lnTo>
                    <a:pt x="3220" y="9034"/>
                  </a:lnTo>
                  <a:lnTo>
                    <a:pt x="3564" y="8815"/>
                  </a:lnTo>
                  <a:lnTo>
                    <a:pt x="3876" y="8565"/>
                  </a:lnTo>
                  <a:lnTo>
                    <a:pt x="4189" y="8284"/>
                  </a:lnTo>
                  <a:lnTo>
                    <a:pt x="4470" y="7940"/>
                  </a:lnTo>
                  <a:lnTo>
                    <a:pt x="4783" y="7596"/>
                  </a:lnTo>
                  <a:lnTo>
                    <a:pt x="5033" y="7253"/>
                  </a:lnTo>
                  <a:lnTo>
                    <a:pt x="5283" y="6846"/>
                  </a:lnTo>
                  <a:lnTo>
                    <a:pt x="5502" y="6440"/>
                  </a:lnTo>
                  <a:lnTo>
                    <a:pt x="5720" y="6002"/>
                  </a:lnTo>
                  <a:lnTo>
                    <a:pt x="5908" y="5565"/>
                  </a:lnTo>
                  <a:lnTo>
                    <a:pt x="6064" y="5127"/>
                  </a:lnTo>
                  <a:lnTo>
                    <a:pt x="6220" y="4658"/>
                  </a:lnTo>
                  <a:lnTo>
                    <a:pt x="6314" y="4221"/>
                  </a:lnTo>
                  <a:lnTo>
                    <a:pt x="6408" y="3752"/>
                  </a:lnTo>
                  <a:lnTo>
                    <a:pt x="6439" y="3283"/>
                  </a:lnTo>
                  <a:lnTo>
                    <a:pt x="6470" y="2845"/>
                  </a:lnTo>
                  <a:lnTo>
                    <a:pt x="6439" y="2408"/>
                  </a:lnTo>
                  <a:lnTo>
                    <a:pt x="6408" y="2001"/>
                  </a:lnTo>
                  <a:lnTo>
                    <a:pt x="6314" y="1626"/>
                  </a:lnTo>
                  <a:lnTo>
                    <a:pt x="6220" y="1314"/>
                  </a:lnTo>
                  <a:lnTo>
                    <a:pt x="6064" y="1001"/>
                  </a:lnTo>
                  <a:lnTo>
                    <a:pt x="5908" y="751"/>
                  </a:lnTo>
                  <a:lnTo>
                    <a:pt x="5720" y="532"/>
                  </a:lnTo>
                  <a:lnTo>
                    <a:pt x="5502" y="345"/>
                  </a:lnTo>
                  <a:lnTo>
                    <a:pt x="5283" y="188"/>
                  </a:lnTo>
                  <a:lnTo>
                    <a:pt x="5033" y="95"/>
                  </a:lnTo>
                  <a:lnTo>
                    <a:pt x="4783" y="32"/>
                  </a:lnTo>
                  <a:lnTo>
                    <a:pt x="4470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7"/>
            <p:cNvSpPr/>
            <p:nvPr/>
          </p:nvSpPr>
          <p:spPr>
            <a:xfrm>
              <a:off x="6507027" y="2152217"/>
              <a:ext cx="720649" cy="955166"/>
            </a:xfrm>
            <a:custGeom>
              <a:avLst/>
              <a:gdLst/>
              <a:ahLst/>
              <a:cxnLst/>
              <a:rect l="l" t="t" r="r" b="b"/>
              <a:pathLst>
                <a:path w="7972" h="10566" extrusionOk="0">
                  <a:moveTo>
                    <a:pt x="4439" y="0"/>
                  </a:moveTo>
                  <a:lnTo>
                    <a:pt x="4158" y="31"/>
                  </a:lnTo>
                  <a:lnTo>
                    <a:pt x="3845" y="125"/>
                  </a:lnTo>
                  <a:lnTo>
                    <a:pt x="3533" y="219"/>
                  </a:lnTo>
                  <a:lnTo>
                    <a:pt x="3220" y="406"/>
                  </a:lnTo>
                  <a:lnTo>
                    <a:pt x="2907" y="594"/>
                  </a:lnTo>
                  <a:lnTo>
                    <a:pt x="2564" y="875"/>
                  </a:lnTo>
                  <a:lnTo>
                    <a:pt x="2251" y="1157"/>
                  </a:lnTo>
                  <a:lnTo>
                    <a:pt x="1970" y="1469"/>
                  </a:lnTo>
                  <a:lnTo>
                    <a:pt x="1688" y="1813"/>
                  </a:lnTo>
                  <a:lnTo>
                    <a:pt x="1407" y="2188"/>
                  </a:lnTo>
                  <a:lnTo>
                    <a:pt x="1157" y="2563"/>
                  </a:lnTo>
                  <a:lnTo>
                    <a:pt x="938" y="2970"/>
                  </a:lnTo>
                  <a:lnTo>
                    <a:pt x="719" y="3407"/>
                  </a:lnTo>
                  <a:lnTo>
                    <a:pt x="532" y="3845"/>
                  </a:lnTo>
                  <a:lnTo>
                    <a:pt x="376" y="4282"/>
                  </a:lnTo>
                  <a:lnTo>
                    <a:pt x="251" y="4751"/>
                  </a:lnTo>
                  <a:lnTo>
                    <a:pt x="125" y="5220"/>
                  </a:lnTo>
                  <a:lnTo>
                    <a:pt x="63" y="5658"/>
                  </a:lnTo>
                  <a:lnTo>
                    <a:pt x="0" y="6127"/>
                  </a:lnTo>
                  <a:lnTo>
                    <a:pt x="0" y="6564"/>
                  </a:lnTo>
                  <a:lnTo>
                    <a:pt x="0" y="7064"/>
                  </a:lnTo>
                  <a:lnTo>
                    <a:pt x="63" y="7502"/>
                  </a:lnTo>
                  <a:lnTo>
                    <a:pt x="188" y="7908"/>
                  </a:lnTo>
                  <a:lnTo>
                    <a:pt x="313" y="8283"/>
                  </a:lnTo>
                  <a:lnTo>
                    <a:pt x="501" y="8596"/>
                  </a:lnTo>
                  <a:lnTo>
                    <a:pt x="688" y="8846"/>
                  </a:lnTo>
                  <a:lnTo>
                    <a:pt x="938" y="9065"/>
                  </a:lnTo>
                  <a:lnTo>
                    <a:pt x="1188" y="9252"/>
                  </a:lnTo>
                  <a:lnTo>
                    <a:pt x="3501" y="10565"/>
                  </a:lnTo>
                  <a:lnTo>
                    <a:pt x="7971" y="1782"/>
                  </a:lnTo>
                  <a:lnTo>
                    <a:pt x="5470" y="313"/>
                  </a:lnTo>
                  <a:lnTo>
                    <a:pt x="5220" y="156"/>
                  </a:lnTo>
                  <a:lnTo>
                    <a:pt x="5002" y="63"/>
                  </a:lnTo>
                  <a:lnTo>
                    <a:pt x="4720" y="31"/>
                  </a:lnTo>
                  <a:lnTo>
                    <a:pt x="4439" y="0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7"/>
            <p:cNvSpPr/>
            <p:nvPr/>
          </p:nvSpPr>
          <p:spPr>
            <a:xfrm>
              <a:off x="4424608" y="3364321"/>
              <a:ext cx="720649" cy="955166"/>
            </a:xfrm>
            <a:custGeom>
              <a:avLst/>
              <a:gdLst/>
              <a:ahLst/>
              <a:cxnLst/>
              <a:rect l="l" t="t" r="r" b="b"/>
              <a:pathLst>
                <a:path w="7972" h="10566" extrusionOk="0">
                  <a:moveTo>
                    <a:pt x="4439" y="1"/>
                  </a:moveTo>
                  <a:lnTo>
                    <a:pt x="4158" y="32"/>
                  </a:lnTo>
                  <a:lnTo>
                    <a:pt x="3877" y="94"/>
                  </a:lnTo>
                  <a:lnTo>
                    <a:pt x="3564" y="219"/>
                  </a:lnTo>
                  <a:lnTo>
                    <a:pt x="3220" y="407"/>
                  </a:lnTo>
                  <a:lnTo>
                    <a:pt x="2908" y="594"/>
                  </a:lnTo>
                  <a:lnTo>
                    <a:pt x="2564" y="845"/>
                  </a:lnTo>
                  <a:lnTo>
                    <a:pt x="2283" y="1126"/>
                  </a:lnTo>
                  <a:lnTo>
                    <a:pt x="1970" y="1470"/>
                  </a:lnTo>
                  <a:lnTo>
                    <a:pt x="1689" y="1814"/>
                  </a:lnTo>
                  <a:lnTo>
                    <a:pt x="1407" y="2157"/>
                  </a:lnTo>
                  <a:lnTo>
                    <a:pt x="1157" y="2564"/>
                  </a:lnTo>
                  <a:lnTo>
                    <a:pt x="938" y="2970"/>
                  </a:lnTo>
                  <a:lnTo>
                    <a:pt x="720" y="3408"/>
                  </a:lnTo>
                  <a:lnTo>
                    <a:pt x="532" y="3845"/>
                  </a:lnTo>
                  <a:lnTo>
                    <a:pt x="376" y="4283"/>
                  </a:lnTo>
                  <a:lnTo>
                    <a:pt x="251" y="4752"/>
                  </a:lnTo>
                  <a:lnTo>
                    <a:pt x="126" y="5221"/>
                  </a:lnTo>
                  <a:lnTo>
                    <a:pt x="63" y="5658"/>
                  </a:lnTo>
                  <a:lnTo>
                    <a:pt x="1" y="6127"/>
                  </a:lnTo>
                  <a:lnTo>
                    <a:pt x="1" y="6565"/>
                  </a:lnTo>
                  <a:lnTo>
                    <a:pt x="32" y="7065"/>
                  </a:lnTo>
                  <a:lnTo>
                    <a:pt x="95" y="7502"/>
                  </a:lnTo>
                  <a:lnTo>
                    <a:pt x="188" y="7909"/>
                  </a:lnTo>
                  <a:lnTo>
                    <a:pt x="313" y="8284"/>
                  </a:lnTo>
                  <a:lnTo>
                    <a:pt x="501" y="8596"/>
                  </a:lnTo>
                  <a:lnTo>
                    <a:pt x="688" y="8846"/>
                  </a:lnTo>
                  <a:lnTo>
                    <a:pt x="938" y="9065"/>
                  </a:lnTo>
                  <a:lnTo>
                    <a:pt x="1189" y="9222"/>
                  </a:lnTo>
                  <a:lnTo>
                    <a:pt x="3502" y="10566"/>
                  </a:lnTo>
                  <a:lnTo>
                    <a:pt x="7971" y="1782"/>
                  </a:lnTo>
                  <a:lnTo>
                    <a:pt x="5471" y="282"/>
                  </a:lnTo>
                  <a:lnTo>
                    <a:pt x="5221" y="157"/>
                  </a:lnTo>
                  <a:lnTo>
                    <a:pt x="5002" y="63"/>
                  </a:lnTo>
                  <a:lnTo>
                    <a:pt x="4721" y="32"/>
                  </a:lnTo>
                  <a:lnTo>
                    <a:pt x="4439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7"/>
            <p:cNvSpPr/>
            <p:nvPr/>
          </p:nvSpPr>
          <p:spPr>
            <a:xfrm>
              <a:off x="3048622" y="538850"/>
              <a:ext cx="4266762" cy="3549104"/>
            </a:xfrm>
            <a:custGeom>
              <a:avLst/>
              <a:gdLst/>
              <a:ahLst/>
              <a:cxnLst/>
              <a:rect l="l" t="t" r="r" b="b"/>
              <a:pathLst>
                <a:path w="47200" h="39260" extrusionOk="0">
                  <a:moveTo>
                    <a:pt x="28476" y="0"/>
                  </a:moveTo>
                  <a:lnTo>
                    <a:pt x="27913" y="31"/>
                  </a:lnTo>
                  <a:lnTo>
                    <a:pt x="27382" y="94"/>
                  </a:lnTo>
                  <a:lnTo>
                    <a:pt x="26819" y="219"/>
                  </a:lnTo>
                  <a:lnTo>
                    <a:pt x="26288" y="344"/>
                  </a:lnTo>
                  <a:lnTo>
                    <a:pt x="25756" y="531"/>
                  </a:lnTo>
                  <a:lnTo>
                    <a:pt x="25225" y="719"/>
                  </a:lnTo>
                  <a:lnTo>
                    <a:pt x="24694" y="969"/>
                  </a:lnTo>
                  <a:lnTo>
                    <a:pt x="18786" y="3876"/>
                  </a:lnTo>
                  <a:lnTo>
                    <a:pt x="17942" y="4314"/>
                  </a:lnTo>
                  <a:lnTo>
                    <a:pt x="17098" y="4814"/>
                  </a:lnTo>
                  <a:lnTo>
                    <a:pt x="16317" y="5376"/>
                  </a:lnTo>
                  <a:lnTo>
                    <a:pt x="15535" y="5939"/>
                  </a:lnTo>
                  <a:lnTo>
                    <a:pt x="14785" y="6533"/>
                  </a:lnTo>
                  <a:lnTo>
                    <a:pt x="14097" y="7189"/>
                  </a:lnTo>
                  <a:lnTo>
                    <a:pt x="13410" y="7877"/>
                  </a:lnTo>
                  <a:lnTo>
                    <a:pt x="12753" y="8596"/>
                  </a:lnTo>
                  <a:lnTo>
                    <a:pt x="4158" y="18598"/>
                  </a:lnTo>
                  <a:lnTo>
                    <a:pt x="2313" y="22974"/>
                  </a:lnTo>
                  <a:lnTo>
                    <a:pt x="2063" y="23193"/>
                  </a:lnTo>
                  <a:lnTo>
                    <a:pt x="1813" y="23443"/>
                  </a:lnTo>
                  <a:lnTo>
                    <a:pt x="1470" y="23787"/>
                  </a:lnTo>
                  <a:lnTo>
                    <a:pt x="1126" y="24225"/>
                  </a:lnTo>
                  <a:lnTo>
                    <a:pt x="782" y="24756"/>
                  </a:lnTo>
                  <a:lnTo>
                    <a:pt x="626" y="25069"/>
                  </a:lnTo>
                  <a:lnTo>
                    <a:pt x="469" y="25381"/>
                  </a:lnTo>
                  <a:lnTo>
                    <a:pt x="313" y="25694"/>
                  </a:lnTo>
                  <a:lnTo>
                    <a:pt x="219" y="26038"/>
                  </a:lnTo>
                  <a:lnTo>
                    <a:pt x="125" y="26413"/>
                  </a:lnTo>
                  <a:lnTo>
                    <a:pt x="32" y="26756"/>
                  </a:lnTo>
                  <a:lnTo>
                    <a:pt x="0" y="27100"/>
                  </a:lnTo>
                  <a:lnTo>
                    <a:pt x="0" y="27475"/>
                  </a:lnTo>
                  <a:lnTo>
                    <a:pt x="0" y="27819"/>
                  </a:lnTo>
                  <a:lnTo>
                    <a:pt x="32" y="28132"/>
                  </a:lnTo>
                  <a:lnTo>
                    <a:pt x="63" y="28476"/>
                  </a:lnTo>
                  <a:lnTo>
                    <a:pt x="125" y="28788"/>
                  </a:lnTo>
                  <a:lnTo>
                    <a:pt x="313" y="29382"/>
                  </a:lnTo>
                  <a:lnTo>
                    <a:pt x="532" y="29882"/>
                  </a:lnTo>
                  <a:lnTo>
                    <a:pt x="751" y="30351"/>
                  </a:lnTo>
                  <a:lnTo>
                    <a:pt x="1032" y="30726"/>
                  </a:lnTo>
                  <a:lnTo>
                    <a:pt x="1157" y="30851"/>
                  </a:lnTo>
                  <a:lnTo>
                    <a:pt x="1313" y="31008"/>
                  </a:lnTo>
                  <a:lnTo>
                    <a:pt x="1657" y="31258"/>
                  </a:lnTo>
                  <a:lnTo>
                    <a:pt x="2001" y="31476"/>
                  </a:lnTo>
                  <a:lnTo>
                    <a:pt x="2376" y="31633"/>
                  </a:lnTo>
                  <a:lnTo>
                    <a:pt x="2970" y="31883"/>
                  </a:lnTo>
                  <a:lnTo>
                    <a:pt x="3220" y="31945"/>
                  </a:lnTo>
                  <a:lnTo>
                    <a:pt x="11597" y="36790"/>
                  </a:lnTo>
                  <a:lnTo>
                    <a:pt x="11753" y="37071"/>
                  </a:lnTo>
                  <a:lnTo>
                    <a:pt x="11972" y="37384"/>
                  </a:lnTo>
                  <a:lnTo>
                    <a:pt x="12285" y="37759"/>
                  </a:lnTo>
                  <a:lnTo>
                    <a:pt x="12691" y="38165"/>
                  </a:lnTo>
                  <a:lnTo>
                    <a:pt x="12910" y="38384"/>
                  </a:lnTo>
                  <a:lnTo>
                    <a:pt x="13160" y="38572"/>
                  </a:lnTo>
                  <a:lnTo>
                    <a:pt x="13441" y="38728"/>
                  </a:lnTo>
                  <a:lnTo>
                    <a:pt x="13754" y="38884"/>
                  </a:lnTo>
                  <a:lnTo>
                    <a:pt x="14066" y="39041"/>
                  </a:lnTo>
                  <a:lnTo>
                    <a:pt x="14441" y="39134"/>
                  </a:lnTo>
                  <a:lnTo>
                    <a:pt x="14754" y="39197"/>
                  </a:lnTo>
                  <a:lnTo>
                    <a:pt x="15098" y="39228"/>
                  </a:lnTo>
                  <a:lnTo>
                    <a:pt x="15442" y="39259"/>
                  </a:lnTo>
                  <a:lnTo>
                    <a:pt x="15817" y="39228"/>
                  </a:lnTo>
                  <a:lnTo>
                    <a:pt x="16192" y="39197"/>
                  </a:lnTo>
                  <a:lnTo>
                    <a:pt x="16567" y="39134"/>
                  </a:lnTo>
                  <a:lnTo>
                    <a:pt x="17380" y="38978"/>
                  </a:lnTo>
                  <a:lnTo>
                    <a:pt x="18192" y="38759"/>
                  </a:lnTo>
                  <a:lnTo>
                    <a:pt x="19005" y="38478"/>
                  </a:lnTo>
                  <a:lnTo>
                    <a:pt x="19786" y="38134"/>
                  </a:lnTo>
                  <a:lnTo>
                    <a:pt x="20568" y="37790"/>
                  </a:lnTo>
                  <a:lnTo>
                    <a:pt x="21287" y="37447"/>
                  </a:lnTo>
                  <a:lnTo>
                    <a:pt x="21974" y="37103"/>
                  </a:lnTo>
                  <a:lnTo>
                    <a:pt x="23100" y="36478"/>
                  </a:lnTo>
                  <a:lnTo>
                    <a:pt x="23881" y="36009"/>
                  </a:lnTo>
                  <a:lnTo>
                    <a:pt x="24162" y="35821"/>
                  </a:lnTo>
                  <a:lnTo>
                    <a:pt x="47199" y="22474"/>
                  </a:lnTo>
                  <a:lnTo>
                    <a:pt x="47168" y="22068"/>
                  </a:lnTo>
                  <a:lnTo>
                    <a:pt x="47137" y="21630"/>
                  </a:lnTo>
                  <a:lnTo>
                    <a:pt x="47074" y="21099"/>
                  </a:lnTo>
                  <a:lnTo>
                    <a:pt x="46980" y="20505"/>
                  </a:lnTo>
                  <a:lnTo>
                    <a:pt x="46824" y="19880"/>
                  </a:lnTo>
                  <a:lnTo>
                    <a:pt x="46730" y="19567"/>
                  </a:lnTo>
                  <a:lnTo>
                    <a:pt x="46605" y="19286"/>
                  </a:lnTo>
                  <a:lnTo>
                    <a:pt x="46480" y="19036"/>
                  </a:lnTo>
                  <a:lnTo>
                    <a:pt x="46324" y="18786"/>
                  </a:lnTo>
                  <a:lnTo>
                    <a:pt x="46011" y="18380"/>
                  </a:lnTo>
                  <a:lnTo>
                    <a:pt x="45699" y="18004"/>
                  </a:lnTo>
                  <a:lnTo>
                    <a:pt x="45417" y="17723"/>
                  </a:lnTo>
                  <a:lnTo>
                    <a:pt x="45199" y="17504"/>
                  </a:lnTo>
                  <a:lnTo>
                    <a:pt x="44823" y="17223"/>
                  </a:lnTo>
                  <a:lnTo>
                    <a:pt x="44698" y="17129"/>
                  </a:lnTo>
                  <a:lnTo>
                    <a:pt x="44698" y="13753"/>
                  </a:lnTo>
                  <a:lnTo>
                    <a:pt x="44698" y="13441"/>
                  </a:lnTo>
                  <a:lnTo>
                    <a:pt x="44667" y="13160"/>
                  </a:lnTo>
                  <a:lnTo>
                    <a:pt x="44605" y="12847"/>
                  </a:lnTo>
                  <a:lnTo>
                    <a:pt x="44542" y="12566"/>
                  </a:lnTo>
                  <a:lnTo>
                    <a:pt x="44448" y="12284"/>
                  </a:lnTo>
                  <a:lnTo>
                    <a:pt x="44323" y="12003"/>
                  </a:lnTo>
                  <a:lnTo>
                    <a:pt x="44198" y="11753"/>
                  </a:lnTo>
                  <a:lnTo>
                    <a:pt x="44042" y="11503"/>
                  </a:lnTo>
                  <a:lnTo>
                    <a:pt x="41166" y="7127"/>
                  </a:lnTo>
                  <a:lnTo>
                    <a:pt x="40823" y="6595"/>
                  </a:lnTo>
                  <a:lnTo>
                    <a:pt x="40416" y="6095"/>
                  </a:lnTo>
                  <a:lnTo>
                    <a:pt x="40010" y="5595"/>
                  </a:lnTo>
                  <a:lnTo>
                    <a:pt x="39541" y="5158"/>
                  </a:lnTo>
                  <a:lnTo>
                    <a:pt x="39072" y="4751"/>
                  </a:lnTo>
                  <a:lnTo>
                    <a:pt x="38572" y="4345"/>
                  </a:lnTo>
                  <a:lnTo>
                    <a:pt x="38072" y="3970"/>
                  </a:lnTo>
                  <a:lnTo>
                    <a:pt x="37509" y="3626"/>
                  </a:lnTo>
                  <a:lnTo>
                    <a:pt x="33290" y="1219"/>
                  </a:lnTo>
                  <a:lnTo>
                    <a:pt x="32789" y="938"/>
                  </a:lnTo>
                  <a:lnTo>
                    <a:pt x="32289" y="688"/>
                  </a:lnTo>
                  <a:lnTo>
                    <a:pt x="31758" y="500"/>
                  </a:lnTo>
                  <a:lnTo>
                    <a:pt x="31227" y="344"/>
                  </a:lnTo>
                  <a:lnTo>
                    <a:pt x="30695" y="188"/>
                  </a:lnTo>
                  <a:lnTo>
                    <a:pt x="30133" y="94"/>
                  </a:lnTo>
                  <a:lnTo>
                    <a:pt x="29601" y="31"/>
                  </a:lnTo>
                  <a:lnTo>
                    <a:pt x="29039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7"/>
            <p:cNvSpPr/>
            <p:nvPr/>
          </p:nvSpPr>
          <p:spPr>
            <a:xfrm>
              <a:off x="6721805" y="2087223"/>
              <a:ext cx="593460" cy="822369"/>
            </a:xfrm>
            <a:custGeom>
              <a:avLst/>
              <a:gdLst/>
              <a:ahLst/>
              <a:cxnLst/>
              <a:rect l="l" t="t" r="r" b="b"/>
              <a:pathLst>
                <a:path w="6565" h="9097" extrusionOk="0">
                  <a:moveTo>
                    <a:pt x="4063" y="0"/>
                  </a:moveTo>
                  <a:lnTo>
                    <a:pt x="3876" y="188"/>
                  </a:lnTo>
                  <a:lnTo>
                    <a:pt x="3345" y="688"/>
                  </a:lnTo>
                  <a:lnTo>
                    <a:pt x="3001" y="1032"/>
                  </a:lnTo>
                  <a:lnTo>
                    <a:pt x="2626" y="1469"/>
                  </a:lnTo>
                  <a:lnTo>
                    <a:pt x="2219" y="1969"/>
                  </a:lnTo>
                  <a:lnTo>
                    <a:pt x="1813" y="2563"/>
                  </a:lnTo>
                  <a:lnTo>
                    <a:pt x="1407" y="3188"/>
                  </a:lnTo>
                  <a:lnTo>
                    <a:pt x="1032" y="3876"/>
                  </a:lnTo>
                  <a:lnTo>
                    <a:pt x="688" y="4626"/>
                  </a:lnTo>
                  <a:lnTo>
                    <a:pt x="531" y="5001"/>
                  </a:lnTo>
                  <a:lnTo>
                    <a:pt x="406" y="5408"/>
                  </a:lnTo>
                  <a:lnTo>
                    <a:pt x="281" y="5845"/>
                  </a:lnTo>
                  <a:lnTo>
                    <a:pt x="188" y="6283"/>
                  </a:lnTo>
                  <a:lnTo>
                    <a:pt x="94" y="6721"/>
                  </a:lnTo>
                  <a:lnTo>
                    <a:pt x="63" y="7158"/>
                  </a:lnTo>
                  <a:lnTo>
                    <a:pt x="31" y="7627"/>
                  </a:lnTo>
                  <a:lnTo>
                    <a:pt x="0" y="8096"/>
                  </a:lnTo>
                  <a:lnTo>
                    <a:pt x="31" y="8596"/>
                  </a:lnTo>
                  <a:lnTo>
                    <a:pt x="94" y="9096"/>
                  </a:lnTo>
                  <a:lnTo>
                    <a:pt x="6564" y="5345"/>
                  </a:lnTo>
                  <a:lnTo>
                    <a:pt x="6533" y="4939"/>
                  </a:lnTo>
                  <a:lnTo>
                    <a:pt x="6502" y="4501"/>
                  </a:lnTo>
                  <a:lnTo>
                    <a:pt x="6439" y="3970"/>
                  </a:lnTo>
                  <a:lnTo>
                    <a:pt x="6345" y="3376"/>
                  </a:lnTo>
                  <a:lnTo>
                    <a:pt x="6189" y="2751"/>
                  </a:lnTo>
                  <a:lnTo>
                    <a:pt x="6095" y="2438"/>
                  </a:lnTo>
                  <a:lnTo>
                    <a:pt x="5970" y="2157"/>
                  </a:lnTo>
                  <a:lnTo>
                    <a:pt x="5845" y="1907"/>
                  </a:lnTo>
                  <a:lnTo>
                    <a:pt x="5689" y="1657"/>
                  </a:lnTo>
                  <a:lnTo>
                    <a:pt x="5376" y="1251"/>
                  </a:lnTo>
                  <a:lnTo>
                    <a:pt x="5064" y="875"/>
                  </a:lnTo>
                  <a:lnTo>
                    <a:pt x="4782" y="594"/>
                  </a:lnTo>
                  <a:lnTo>
                    <a:pt x="4564" y="375"/>
                  </a:lnTo>
                  <a:lnTo>
                    <a:pt x="4188" y="94"/>
                  </a:lnTo>
                  <a:lnTo>
                    <a:pt x="4063" y="0"/>
                  </a:lnTo>
                  <a:close/>
                </a:path>
              </a:pathLst>
            </a:custGeom>
            <a:solidFill>
              <a:srgbClr val="66AF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7"/>
            <p:cNvSpPr/>
            <p:nvPr/>
          </p:nvSpPr>
          <p:spPr>
            <a:xfrm>
              <a:off x="6730212" y="2282114"/>
              <a:ext cx="585053" cy="850664"/>
            </a:xfrm>
            <a:custGeom>
              <a:avLst/>
              <a:gdLst/>
              <a:ahLst/>
              <a:cxnLst/>
              <a:rect l="l" t="t" r="r" b="b"/>
              <a:pathLst>
                <a:path w="6472" h="9410" extrusionOk="0">
                  <a:moveTo>
                    <a:pt x="4471" y="1"/>
                  </a:moveTo>
                  <a:lnTo>
                    <a:pt x="4189" y="32"/>
                  </a:lnTo>
                  <a:lnTo>
                    <a:pt x="3877" y="95"/>
                  </a:lnTo>
                  <a:lnTo>
                    <a:pt x="3564" y="220"/>
                  </a:lnTo>
                  <a:lnTo>
                    <a:pt x="3220" y="376"/>
                  </a:lnTo>
                  <a:lnTo>
                    <a:pt x="2876" y="595"/>
                  </a:lnTo>
                  <a:lnTo>
                    <a:pt x="2564" y="845"/>
                  </a:lnTo>
                  <a:lnTo>
                    <a:pt x="2251" y="1126"/>
                  </a:lnTo>
                  <a:lnTo>
                    <a:pt x="1970" y="1439"/>
                  </a:lnTo>
                  <a:lnTo>
                    <a:pt x="1689" y="1783"/>
                  </a:lnTo>
                  <a:lnTo>
                    <a:pt x="1407" y="2158"/>
                  </a:lnTo>
                  <a:lnTo>
                    <a:pt x="1157" y="2564"/>
                  </a:lnTo>
                  <a:lnTo>
                    <a:pt x="939" y="2970"/>
                  </a:lnTo>
                  <a:lnTo>
                    <a:pt x="720" y="3408"/>
                  </a:lnTo>
                  <a:lnTo>
                    <a:pt x="532" y="3846"/>
                  </a:lnTo>
                  <a:lnTo>
                    <a:pt x="376" y="4283"/>
                  </a:lnTo>
                  <a:lnTo>
                    <a:pt x="251" y="4752"/>
                  </a:lnTo>
                  <a:lnTo>
                    <a:pt x="126" y="5190"/>
                  </a:lnTo>
                  <a:lnTo>
                    <a:pt x="63" y="5659"/>
                  </a:lnTo>
                  <a:lnTo>
                    <a:pt x="1" y="6127"/>
                  </a:lnTo>
                  <a:lnTo>
                    <a:pt x="1" y="6565"/>
                  </a:lnTo>
                  <a:lnTo>
                    <a:pt x="1" y="7003"/>
                  </a:lnTo>
                  <a:lnTo>
                    <a:pt x="63" y="7409"/>
                  </a:lnTo>
                  <a:lnTo>
                    <a:pt x="126" y="7753"/>
                  </a:lnTo>
                  <a:lnTo>
                    <a:pt x="251" y="8097"/>
                  </a:lnTo>
                  <a:lnTo>
                    <a:pt x="376" y="8409"/>
                  </a:lnTo>
                  <a:lnTo>
                    <a:pt x="532" y="8659"/>
                  </a:lnTo>
                  <a:lnTo>
                    <a:pt x="720" y="8878"/>
                  </a:lnTo>
                  <a:lnTo>
                    <a:pt x="939" y="9066"/>
                  </a:lnTo>
                  <a:lnTo>
                    <a:pt x="1157" y="9222"/>
                  </a:lnTo>
                  <a:lnTo>
                    <a:pt x="1407" y="9316"/>
                  </a:lnTo>
                  <a:lnTo>
                    <a:pt x="1689" y="9378"/>
                  </a:lnTo>
                  <a:lnTo>
                    <a:pt x="1970" y="9409"/>
                  </a:lnTo>
                  <a:lnTo>
                    <a:pt x="2251" y="9378"/>
                  </a:lnTo>
                  <a:lnTo>
                    <a:pt x="2564" y="9284"/>
                  </a:lnTo>
                  <a:lnTo>
                    <a:pt x="2876" y="9191"/>
                  </a:lnTo>
                  <a:lnTo>
                    <a:pt x="3220" y="9003"/>
                  </a:lnTo>
                  <a:lnTo>
                    <a:pt x="3564" y="8784"/>
                  </a:lnTo>
                  <a:lnTo>
                    <a:pt x="3877" y="8534"/>
                  </a:lnTo>
                  <a:lnTo>
                    <a:pt x="4189" y="8253"/>
                  </a:lnTo>
                  <a:lnTo>
                    <a:pt x="4471" y="7940"/>
                  </a:lnTo>
                  <a:lnTo>
                    <a:pt x="4752" y="7597"/>
                  </a:lnTo>
                  <a:lnTo>
                    <a:pt x="5033" y="7221"/>
                  </a:lnTo>
                  <a:lnTo>
                    <a:pt x="5283" y="6846"/>
                  </a:lnTo>
                  <a:lnTo>
                    <a:pt x="5502" y="6440"/>
                  </a:lnTo>
                  <a:lnTo>
                    <a:pt x="5721" y="6002"/>
                  </a:lnTo>
                  <a:lnTo>
                    <a:pt x="5908" y="5565"/>
                  </a:lnTo>
                  <a:lnTo>
                    <a:pt x="6065" y="5096"/>
                  </a:lnTo>
                  <a:lnTo>
                    <a:pt x="6190" y="4658"/>
                  </a:lnTo>
                  <a:lnTo>
                    <a:pt x="6315" y="4189"/>
                  </a:lnTo>
                  <a:lnTo>
                    <a:pt x="6377" y="3721"/>
                  </a:lnTo>
                  <a:lnTo>
                    <a:pt x="6440" y="3283"/>
                  </a:lnTo>
                  <a:lnTo>
                    <a:pt x="6471" y="2814"/>
                  </a:lnTo>
                  <a:lnTo>
                    <a:pt x="6440" y="2408"/>
                  </a:lnTo>
                  <a:lnTo>
                    <a:pt x="6377" y="2001"/>
                  </a:lnTo>
                  <a:lnTo>
                    <a:pt x="6315" y="1626"/>
                  </a:lnTo>
                  <a:lnTo>
                    <a:pt x="6190" y="1283"/>
                  </a:lnTo>
                  <a:lnTo>
                    <a:pt x="6065" y="1001"/>
                  </a:lnTo>
                  <a:lnTo>
                    <a:pt x="5908" y="720"/>
                  </a:lnTo>
                  <a:lnTo>
                    <a:pt x="5721" y="501"/>
                  </a:lnTo>
                  <a:lnTo>
                    <a:pt x="5502" y="314"/>
                  </a:lnTo>
                  <a:lnTo>
                    <a:pt x="5283" y="189"/>
                  </a:lnTo>
                  <a:lnTo>
                    <a:pt x="5033" y="63"/>
                  </a:lnTo>
                  <a:lnTo>
                    <a:pt x="4752" y="1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7"/>
            <p:cNvSpPr/>
            <p:nvPr/>
          </p:nvSpPr>
          <p:spPr>
            <a:xfrm>
              <a:off x="6837600" y="2440396"/>
              <a:ext cx="367466" cy="531281"/>
            </a:xfrm>
            <a:custGeom>
              <a:avLst/>
              <a:gdLst/>
              <a:ahLst/>
              <a:cxnLst/>
              <a:rect l="l" t="t" r="r" b="b"/>
              <a:pathLst>
                <a:path w="4065" h="5877" extrusionOk="0">
                  <a:moveTo>
                    <a:pt x="2626" y="0"/>
                  </a:moveTo>
                  <a:lnTo>
                    <a:pt x="2439" y="63"/>
                  </a:lnTo>
                  <a:lnTo>
                    <a:pt x="2251" y="125"/>
                  </a:lnTo>
                  <a:lnTo>
                    <a:pt x="2032" y="250"/>
                  </a:lnTo>
                  <a:lnTo>
                    <a:pt x="1813" y="375"/>
                  </a:lnTo>
                  <a:lnTo>
                    <a:pt x="1626" y="532"/>
                  </a:lnTo>
                  <a:lnTo>
                    <a:pt x="1438" y="719"/>
                  </a:lnTo>
                  <a:lnTo>
                    <a:pt x="1251" y="907"/>
                  </a:lnTo>
                  <a:lnTo>
                    <a:pt x="907" y="1344"/>
                  </a:lnTo>
                  <a:lnTo>
                    <a:pt x="594" y="1876"/>
                  </a:lnTo>
                  <a:lnTo>
                    <a:pt x="344" y="2407"/>
                  </a:lnTo>
                  <a:lnTo>
                    <a:pt x="157" y="2970"/>
                  </a:lnTo>
                  <a:lnTo>
                    <a:pt x="32" y="3532"/>
                  </a:lnTo>
                  <a:lnTo>
                    <a:pt x="1" y="3845"/>
                  </a:lnTo>
                  <a:lnTo>
                    <a:pt x="1" y="4126"/>
                  </a:lnTo>
                  <a:lnTo>
                    <a:pt x="1" y="4376"/>
                  </a:lnTo>
                  <a:lnTo>
                    <a:pt x="32" y="4626"/>
                  </a:lnTo>
                  <a:lnTo>
                    <a:pt x="94" y="4877"/>
                  </a:lnTo>
                  <a:lnTo>
                    <a:pt x="157" y="5064"/>
                  </a:lnTo>
                  <a:lnTo>
                    <a:pt x="251" y="5252"/>
                  </a:lnTo>
                  <a:lnTo>
                    <a:pt x="344" y="5439"/>
                  </a:lnTo>
                  <a:lnTo>
                    <a:pt x="469" y="5564"/>
                  </a:lnTo>
                  <a:lnTo>
                    <a:pt x="594" y="5689"/>
                  </a:lnTo>
                  <a:lnTo>
                    <a:pt x="751" y="5783"/>
                  </a:lnTo>
                  <a:lnTo>
                    <a:pt x="907" y="5846"/>
                  </a:lnTo>
                  <a:lnTo>
                    <a:pt x="1063" y="5877"/>
                  </a:lnTo>
                  <a:lnTo>
                    <a:pt x="1438" y="5877"/>
                  </a:lnTo>
                  <a:lnTo>
                    <a:pt x="1626" y="5814"/>
                  </a:lnTo>
                  <a:lnTo>
                    <a:pt x="1813" y="5752"/>
                  </a:lnTo>
                  <a:lnTo>
                    <a:pt x="2032" y="5658"/>
                  </a:lnTo>
                  <a:lnTo>
                    <a:pt x="2251" y="5502"/>
                  </a:lnTo>
                  <a:lnTo>
                    <a:pt x="2439" y="5345"/>
                  </a:lnTo>
                  <a:lnTo>
                    <a:pt x="2626" y="5189"/>
                  </a:lnTo>
                  <a:lnTo>
                    <a:pt x="2814" y="4970"/>
                  </a:lnTo>
                  <a:lnTo>
                    <a:pt x="3158" y="4533"/>
                  </a:lnTo>
                  <a:lnTo>
                    <a:pt x="3470" y="4033"/>
                  </a:lnTo>
                  <a:lnTo>
                    <a:pt x="3720" y="3470"/>
                  </a:lnTo>
                  <a:lnTo>
                    <a:pt x="3908" y="2907"/>
                  </a:lnTo>
                  <a:lnTo>
                    <a:pt x="4033" y="2345"/>
                  </a:lnTo>
                  <a:lnTo>
                    <a:pt x="4064" y="2063"/>
                  </a:lnTo>
                  <a:lnTo>
                    <a:pt x="4064" y="1782"/>
                  </a:lnTo>
                  <a:lnTo>
                    <a:pt x="4064" y="1501"/>
                  </a:lnTo>
                  <a:lnTo>
                    <a:pt x="4033" y="1251"/>
                  </a:lnTo>
                  <a:lnTo>
                    <a:pt x="3970" y="1032"/>
                  </a:lnTo>
                  <a:lnTo>
                    <a:pt x="3908" y="813"/>
                  </a:lnTo>
                  <a:lnTo>
                    <a:pt x="3814" y="626"/>
                  </a:lnTo>
                  <a:lnTo>
                    <a:pt x="3720" y="469"/>
                  </a:lnTo>
                  <a:lnTo>
                    <a:pt x="3595" y="313"/>
                  </a:lnTo>
                  <a:lnTo>
                    <a:pt x="3470" y="219"/>
                  </a:lnTo>
                  <a:lnTo>
                    <a:pt x="3314" y="125"/>
                  </a:lnTo>
                  <a:lnTo>
                    <a:pt x="3158" y="63"/>
                  </a:lnTo>
                  <a:lnTo>
                    <a:pt x="30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7"/>
            <p:cNvSpPr/>
            <p:nvPr/>
          </p:nvSpPr>
          <p:spPr>
            <a:xfrm>
              <a:off x="6863001" y="2477096"/>
              <a:ext cx="316572" cy="460678"/>
            </a:xfrm>
            <a:custGeom>
              <a:avLst/>
              <a:gdLst/>
              <a:ahLst/>
              <a:cxnLst/>
              <a:rect l="l" t="t" r="r" b="b"/>
              <a:pathLst>
                <a:path w="3502" h="5096" extrusionOk="0">
                  <a:moveTo>
                    <a:pt x="2283" y="1"/>
                  </a:moveTo>
                  <a:lnTo>
                    <a:pt x="2095" y="32"/>
                  </a:lnTo>
                  <a:lnTo>
                    <a:pt x="1939" y="95"/>
                  </a:lnTo>
                  <a:lnTo>
                    <a:pt x="1751" y="188"/>
                  </a:lnTo>
                  <a:lnTo>
                    <a:pt x="1564" y="313"/>
                  </a:lnTo>
                  <a:lnTo>
                    <a:pt x="1407" y="438"/>
                  </a:lnTo>
                  <a:lnTo>
                    <a:pt x="1064" y="782"/>
                  </a:lnTo>
                  <a:lnTo>
                    <a:pt x="782" y="1157"/>
                  </a:lnTo>
                  <a:lnTo>
                    <a:pt x="501" y="1595"/>
                  </a:lnTo>
                  <a:lnTo>
                    <a:pt x="282" y="2064"/>
                  </a:lnTo>
                  <a:lnTo>
                    <a:pt x="126" y="2564"/>
                  </a:lnTo>
                  <a:lnTo>
                    <a:pt x="32" y="3064"/>
                  </a:lnTo>
                  <a:lnTo>
                    <a:pt x="1" y="3564"/>
                  </a:lnTo>
                  <a:lnTo>
                    <a:pt x="1" y="3783"/>
                  </a:lnTo>
                  <a:lnTo>
                    <a:pt x="32" y="4002"/>
                  </a:lnTo>
                  <a:lnTo>
                    <a:pt x="63" y="4189"/>
                  </a:lnTo>
                  <a:lnTo>
                    <a:pt x="126" y="4377"/>
                  </a:lnTo>
                  <a:lnTo>
                    <a:pt x="220" y="4533"/>
                  </a:lnTo>
                  <a:lnTo>
                    <a:pt x="282" y="4689"/>
                  </a:lnTo>
                  <a:lnTo>
                    <a:pt x="407" y="4814"/>
                  </a:lnTo>
                  <a:lnTo>
                    <a:pt x="501" y="4908"/>
                  </a:lnTo>
                  <a:lnTo>
                    <a:pt x="626" y="5002"/>
                  </a:lnTo>
                  <a:lnTo>
                    <a:pt x="782" y="5033"/>
                  </a:lnTo>
                  <a:lnTo>
                    <a:pt x="907" y="5064"/>
                  </a:lnTo>
                  <a:lnTo>
                    <a:pt x="1064" y="5096"/>
                  </a:lnTo>
                  <a:lnTo>
                    <a:pt x="1220" y="5064"/>
                  </a:lnTo>
                  <a:lnTo>
                    <a:pt x="1407" y="5033"/>
                  </a:lnTo>
                  <a:lnTo>
                    <a:pt x="1564" y="4971"/>
                  </a:lnTo>
                  <a:lnTo>
                    <a:pt x="1751" y="4877"/>
                  </a:lnTo>
                  <a:lnTo>
                    <a:pt x="1939" y="4752"/>
                  </a:lnTo>
                  <a:lnTo>
                    <a:pt x="2095" y="4627"/>
                  </a:lnTo>
                  <a:lnTo>
                    <a:pt x="2439" y="4314"/>
                  </a:lnTo>
                  <a:lnTo>
                    <a:pt x="2720" y="3908"/>
                  </a:lnTo>
                  <a:lnTo>
                    <a:pt x="3002" y="3470"/>
                  </a:lnTo>
                  <a:lnTo>
                    <a:pt x="3220" y="3001"/>
                  </a:lnTo>
                  <a:lnTo>
                    <a:pt x="3377" y="2501"/>
                  </a:lnTo>
                  <a:lnTo>
                    <a:pt x="3470" y="2032"/>
                  </a:lnTo>
                  <a:lnTo>
                    <a:pt x="3502" y="1532"/>
                  </a:lnTo>
                  <a:lnTo>
                    <a:pt x="3502" y="1282"/>
                  </a:lnTo>
                  <a:lnTo>
                    <a:pt x="3470" y="1063"/>
                  </a:lnTo>
                  <a:lnTo>
                    <a:pt x="3439" y="876"/>
                  </a:lnTo>
                  <a:lnTo>
                    <a:pt x="3377" y="688"/>
                  </a:lnTo>
                  <a:lnTo>
                    <a:pt x="3283" y="532"/>
                  </a:lnTo>
                  <a:lnTo>
                    <a:pt x="3220" y="376"/>
                  </a:lnTo>
                  <a:lnTo>
                    <a:pt x="3095" y="282"/>
                  </a:lnTo>
                  <a:lnTo>
                    <a:pt x="3002" y="157"/>
                  </a:lnTo>
                  <a:lnTo>
                    <a:pt x="2877" y="95"/>
                  </a:lnTo>
                  <a:lnTo>
                    <a:pt x="2720" y="32"/>
                  </a:lnTo>
                  <a:lnTo>
                    <a:pt x="2595" y="1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7"/>
            <p:cNvSpPr/>
            <p:nvPr/>
          </p:nvSpPr>
          <p:spPr>
            <a:xfrm>
              <a:off x="6848900" y="2460192"/>
              <a:ext cx="344776" cy="491686"/>
            </a:xfrm>
            <a:custGeom>
              <a:avLst/>
              <a:gdLst/>
              <a:ahLst/>
              <a:cxnLst/>
              <a:rect l="l" t="t" r="r" b="b"/>
              <a:pathLst>
                <a:path w="3814" h="5439" extrusionOk="0">
                  <a:moveTo>
                    <a:pt x="3064" y="0"/>
                  </a:moveTo>
                  <a:lnTo>
                    <a:pt x="2439" y="1250"/>
                  </a:lnTo>
                  <a:lnTo>
                    <a:pt x="2345" y="1344"/>
                  </a:lnTo>
                  <a:lnTo>
                    <a:pt x="2251" y="1407"/>
                  </a:lnTo>
                  <a:lnTo>
                    <a:pt x="2220" y="1376"/>
                  </a:lnTo>
                  <a:lnTo>
                    <a:pt x="2189" y="1376"/>
                  </a:lnTo>
                  <a:lnTo>
                    <a:pt x="2157" y="1250"/>
                  </a:lnTo>
                  <a:lnTo>
                    <a:pt x="2157" y="31"/>
                  </a:lnTo>
                  <a:lnTo>
                    <a:pt x="1657" y="313"/>
                  </a:lnTo>
                  <a:lnTo>
                    <a:pt x="1657" y="1563"/>
                  </a:lnTo>
                  <a:lnTo>
                    <a:pt x="1626" y="1688"/>
                  </a:lnTo>
                  <a:lnTo>
                    <a:pt x="1563" y="1813"/>
                  </a:lnTo>
                  <a:lnTo>
                    <a:pt x="1470" y="1876"/>
                  </a:lnTo>
                  <a:lnTo>
                    <a:pt x="1438" y="1876"/>
                  </a:lnTo>
                  <a:lnTo>
                    <a:pt x="1376" y="1844"/>
                  </a:lnTo>
                  <a:lnTo>
                    <a:pt x="751" y="1376"/>
                  </a:lnTo>
                  <a:lnTo>
                    <a:pt x="376" y="2032"/>
                  </a:lnTo>
                  <a:lnTo>
                    <a:pt x="1032" y="2532"/>
                  </a:lnTo>
                  <a:lnTo>
                    <a:pt x="1063" y="2563"/>
                  </a:lnTo>
                  <a:lnTo>
                    <a:pt x="1063" y="2626"/>
                  </a:lnTo>
                  <a:lnTo>
                    <a:pt x="1063" y="2751"/>
                  </a:lnTo>
                  <a:lnTo>
                    <a:pt x="1001" y="2876"/>
                  </a:lnTo>
                  <a:lnTo>
                    <a:pt x="907" y="2970"/>
                  </a:lnTo>
                  <a:lnTo>
                    <a:pt x="1" y="3501"/>
                  </a:lnTo>
                  <a:lnTo>
                    <a:pt x="1" y="4157"/>
                  </a:lnTo>
                  <a:lnTo>
                    <a:pt x="907" y="3626"/>
                  </a:lnTo>
                  <a:lnTo>
                    <a:pt x="1001" y="3626"/>
                  </a:lnTo>
                  <a:lnTo>
                    <a:pt x="1063" y="3689"/>
                  </a:lnTo>
                  <a:lnTo>
                    <a:pt x="1063" y="3782"/>
                  </a:lnTo>
                  <a:lnTo>
                    <a:pt x="1032" y="3939"/>
                  </a:lnTo>
                  <a:lnTo>
                    <a:pt x="376" y="5158"/>
                  </a:lnTo>
                  <a:lnTo>
                    <a:pt x="751" y="5439"/>
                  </a:lnTo>
                  <a:lnTo>
                    <a:pt x="1376" y="4189"/>
                  </a:lnTo>
                  <a:lnTo>
                    <a:pt x="1470" y="4095"/>
                  </a:lnTo>
                  <a:lnTo>
                    <a:pt x="1563" y="4064"/>
                  </a:lnTo>
                  <a:lnTo>
                    <a:pt x="1595" y="4064"/>
                  </a:lnTo>
                  <a:lnTo>
                    <a:pt x="1626" y="4095"/>
                  </a:lnTo>
                  <a:lnTo>
                    <a:pt x="1657" y="4189"/>
                  </a:lnTo>
                  <a:lnTo>
                    <a:pt x="1657" y="5408"/>
                  </a:lnTo>
                  <a:lnTo>
                    <a:pt x="2157" y="5126"/>
                  </a:lnTo>
                  <a:lnTo>
                    <a:pt x="2157" y="3907"/>
                  </a:lnTo>
                  <a:lnTo>
                    <a:pt x="2189" y="3751"/>
                  </a:lnTo>
                  <a:lnTo>
                    <a:pt x="2251" y="3657"/>
                  </a:lnTo>
                  <a:lnTo>
                    <a:pt x="2345" y="3595"/>
                  </a:lnTo>
                  <a:lnTo>
                    <a:pt x="2439" y="3595"/>
                  </a:lnTo>
                  <a:lnTo>
                    <a:pt x="3064" y="4095"/>
                  </a:lnTo>
                  <a:lnTo>
                    <a:pt x="3439" y="3407"/>
                  </a:lnTo>
                  <a:lnTo>
                    <a:pt x="2782" y="2907"/>
                  </a:lnTo>
                  <a:lnTo>
                    <a:pt x="2751" y="2876"/>
                  </a:lnTo>
                  <a:lnTo>
                    <a:pt x="2751" y="2813"/>
                  </a:lnTo>
                  <a:lnTo>
                    <a:pt x="2751" y="2720"/>
                  </a:lnTo>
                  <a:lnTo>
                    <a:pt x="2814" y="2595"/>
                  </a:lnTo>
                  <a:lnTo>
                    <a:pt x="2908" y="2501"/>
                  </a:lnTo>
                  <a:lnTo>
                    <a:pt x="3814" y="1969"/>
                  </a:lnTo>
                  <a:lnTo>
                    <a:pt x="3814" y="1282"/>
                  </a:lnTo>
                  <a:lnTo>
                    <a:pt x="2908" y="1813"/>
                  </a:lnTo>
                  <a:lnTo>
                    <a:pt x="2845" y="1844"/>
                  </a:lnTo>
                  <a:lnTo>
                    <a:pt x="2814" y="1844"/>
                  </a:lnTo>
                  <a:lnTo>
                    <a:pt x="2751" y="1782"/>
                  </a:lnTo>
                  <a:lnTo>
                    <a:pt x="2751" y="1657"/>
                  </a:lnTo>
                  <a:lnTo>
                    <a:pt x="2782" y="1532"/>
                  </a:lnTo>
                  <a:lnTo>
                    <a:pt x="3439" y="282"/>
                  </a:lnTo>
                  <a:lnTo>
                    <a:pt x="30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7"/>
            <p:cNvSpPr/>
            <p:nvPr/>
          </p:nvSpPr>
          <p:spPr>
            <a:xfrm>
              <a:off x="6978887" y="2646677"/>
              <a:ext cx="84883" cy="121588"/>
            </a:xfrm>
            <a:custGeom>
              <a:avLst/>
              <a:gdLst/>
              <a:ahLst/>
              <a:cxnLst/>
              <a:rect l="l" t="t" r="r" b="b"/>
              <a:pathLst>
                <a:path w="939" h="1345" extrusionOk="0">
                  <a:moveTo>
                    <a:pt x="563" y="0"/>
                  </a:moveTo>
                  <a:lnTo>
                    <a:pt x="469" y="31"/>
                  </a:lnTo>
                  <a:lnTo>
                    <a:pt x="376" y="125"/>
                  </a:lnTo>
                  <a:lnTo>
                    <a:pt x="282" y="188"/>
                  </a:lnTo>
                  <a:lnTo>
                    <a:pt x="157" y="407"/>
                  </a:lnTo>
                  <a:lnTo>
                    <a:pt x="32" y="657"/>
                  </a:lnTo>
                  <a:lnTo>
                    <a:pt x="0" y="938"/>
                  </a:lnTo>
                  <a:lnTo>
                    <a:pt x="32" y="1063"/>
                  </a:lnTo>
                  <a:lnTo>
                    <a:pt x="32" y="1157"/>
                  </a:lnTo>
                  <a:lnTo>
                    <a:pt x="94" y="1219"/>
                  </a:lnTo>
                  <a:lnTo>
                    <a:pt x="157" y="1282"/>
                  </a:lnTo>
                  <a:lnTo>
                    <a:pt x="219" y="1313"/>
                  </a:lnTo>
                  <a:lnTo>
                    <a:pt x="282" y="1344"/>
                  </a:lnTo>
                  <a:lnTo>
                    <a:pt x="376" y="1313"/>
                  </a:lnTo>
                  <a:lnTo>
                    <a:pt x="469" y="1282"/>
                  </a:lnTo>
                  <a:lnTo>
                    <a:pt x="563" y="1219"/>
                  </a:lnTo>
                  <a:lnTo>
                    <a:pt x="657" y="1125"/>
                  </a:lnTo>
                  <a:lnTo>
                    <a:pt x="782" y="907"/>
                  </a:lnTo>
                  <a:lnTo>
                    <a:pt x="907" y="657"/>
                  </a:lnTo>
                  <a:lnTo>
                    <a:pt x="938" y="407"/>
                  </a:lnTo>
                  <a:lnTo>
                    <a:pt x="938" y="281"/>
                  </a:lnTo>
                  <a:lnTo>
                    <a:pt x="907" y="188"/>
                  </a:lnTo>
                  <a:lnTo>
                    <a:pt x="844" y="94"/>
                  </a:lnTo>
                  <a:lnTo>
                    <a:pt x="782" y="31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7"/>
            <p:cNvSpPr/>
            <p:nvPr/>
          </p:nvSpPr>
          <p:spPr>
            <a:xfrm>
              <a:off x="3630672" y="1290393"/>
              <a:ext cx="1641709" cy="1492052"/>
            </a:xfrm>
            <a:custGeom>
              <a:avLst/>
              <a:gdLst/>
              <a:ahLst/>
              <a:cxnLst/>
              <a:rect l="l" t="t" r="r" b="b"/>
              <a:pathLst>
                <a:path w="18161" h="16505" extrusionOk="0">
                  <a:moveTo>
                    <a:pt x="7909" y="1"/>
                  </a:moveTo>
                  <a:lnTo>
                    <a:pt x="7627" y="63"/>
                  </a:lnTo>
                  <a:lnTo>
                    <a:pt x="7377" y="157"/>
                  </a:lnTo>
                  <a:lnTo>
                    <a:pt x="7127" y="313"/>
                  </a:lnTo>
                  <a:lnTo>
                    <a:pt x="6908" y="501"/>
                  </a:lnTo>
                  <a:lnTo>
                    <a:pt x="0" y="8315"/>
                  </a:lnTo>
                  <a:lnTo>
                    <a:pt x="0" y="8471"/>
                  </a:lnTo>
                  <a:lnTo>
                    <a:pt x="125" y="8878"/>
                  </a:lnTo>
                  <a:lnTo>
                    <a:pt x="188" y="9190"/>
                  </a:lnTo>
                  <a:lnTo>
                    <a:pt x="313" y="9534"/>
                  </a:lnTo>
                  <a:lnTo>
                    <a:pt x="501" y="9909"/>
                  </a:lnTo>
                  <a:lnTo>
                    <a:pt x="688" y="10347"/>
                  </a:lnTo>
                  <a:lnTo>
                    <a:pt x="938" y="10784"/>
                  </a:lnTo>
                  <a:lnTo>
                    <a:pt x="1251" y="11253"/>
                  </a:lnTo>
                  <a:lnTo>
                    <a:pt x="1626" y="11722"/>
                  </a:lnTo>
                  <a:lnTo>
                    <a:pt x="2032" y="12222"/>
                  </a:lnTo>
                  <a:lnTo>
                    <a:pt x="2532" y="12722"/>
                  </a:lnTo>
                  <a:lnTo>
                    <a:pt x="3095" y="13191"/>
                  </a:lnTo>
                  <a:lnTo>
                    <a:pt x="3751" y="13660"/>
                  </a:lnTo>
                  <a:lnTo>
                    <a:pt x="4470" y="14098"/>
                  </a:lnTo>
                  <a:lnTo>
                    <a:pt x="5314" y="14567"/>
                  </a:lnTo>
                  <a:lnTo>
                    <a:pt x="6127" y="14942"/>
                  </a:lnTo>
                  <a:lnTo>
                    <a:pt x="6940" y="15285"/>
                  </a:lnTo>
                  <a:lnTo>
                    <a:pt x="7721" y="15567"/>
                  </a:lnTo>
                  <a:lnTo>
                    <a:pt x="8502" y="15786"/>
                  </a:lnTo>
                  <a:lnTo>
                    <a:pt x="9221" y="15973"/>
                  </a:lnTo>
                  <a:lnTo>
                    <a:pt x="9909" y="16129"/>
                  </a:lnTo>
                  <a:lnTo>
                    <a:pt x="10565" y="16254"/>
                  </a:lnTo>
                  <a:lnTo>
                    <a:pt x="11128" y="16348"/>
                  </a:lnTo>
                  <a:lnTo>
                    <a:pt x="11659" y="16411"/>
                  </a:lnTo>
                  <a:lnTo>
                    <a:pt x="12535" y="16473"/>
                  </a:lnTo>
                  <a:lnTo>
                    <a:pt x="13066" y="16505"/>
                  </a:lnTo>
                  <a:lnTo>
                    <a:pt x="13285" y="16505"/>
                  </a:lnTo>
                  <a:lnTo>
                    <a:pt x="17973" y="8003"/>
                  </a:lnTo>
                  <a:lnTo>
                    <a:pt x="18098" y="7690"/>
                  </a:lnTo>
                  <a:lnTo>
                    <a:pt x="18161" y="7377"/>
                  </a:lnTo>
                  <a:lnTo>
                    <a:pt x="18161" y="7034"/>
                  </a:lnTo>
                  <a:lnTo>
                    <a:pt x="18098" y="6721"/>
                  </a:lnTo>
                  <a:lnTo>
                    <a:pt x="18005" y="6440"/>
                  </a:lnTo>
                  <a:lnTo>
                    <a:pt x="17817" y="6158"/>
                  </a:lnTo>
                  <a:lnTo>
                    <a:pt x="17598" y="5908"/>
                  </a:lnTo>
                  <a:lnTo>
                    <a:pt x="17317" y="5721"/>
                  </a:lnTo>
                  <a:lnTo>
                    <a:pt x="15535" y="4689"/>
                  </a:lnTo>
                  <a:lnTo>
                    <a:pt x="14504" y="4064"/>
                  </a:lnTo>
                  <a:lnTo>
                    <a:pt x="13410" y="3376"/>
                  </a:lnTo>
                  <a:lnTo>
                    <a:pt x="12285" y="2657"/>
                  </a:lnTo>
                  <a:lnTo>
                    <a:pt x="11159" y="1907"/>
                  </a:lnTo>
                  <a:lnTo>
                    <a:pt x="10034" y="1126"/>
                  </a:lnTo>
                  <a:lnTo>
                    <a:pt x="9003" y="313"/>
                  </a:lnTo>
                  <a:lnTo>
                    <a:pt x="8753" y="157"/>
                  </a:lnTo>
                  <a:lnTo>
                    <a:pt x="8471" y="63"/>
                  </a:lnTo>
                  <a:lnTo>
                    <a:pt x="8190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7"/>
            <p:cNvSpPr/>
            <p:nvPr/>
          </p:nvSpPr>
          <p:spPr>
            <a:xfrm>
              <a:off x="4693080" y="747933"/>
              <a:ext cx="1339420" cy="796876"/>
            </a:xfrm>
            <a:custGeom>
              <a:avLst/>
              <a:gdLst/>
              <a:ahLst/>
              <a:cxnLst/>
              <a:rect l="l" t="t" r="r" b="b"/>
              <a:pathLst>
                <a:path w="14817" h="8815" extrusionOk="0">
                  <a:moveTo>
                    <a:pt x="6033" y="0"/>
                  </a:moveTo>
                  <a:lnTo>
                    <a:pt x="5752" y="31"/>
                  </a:lnTo>
                  <a:lnTo>
                    <a:pt x="5502" y="63"/>
                  </a:lnTo>
                  <a:lnTo>
                    <a:pt x="5220" y="125"/>
                  </a:lnTo>
                  <a:lnTo>
                    <a:pt x="4970" y="250"/>
                  </a:lnTo>
                  <a:lnTo>
                    <a:pt x="500" y="2532"/>
                  </a:lnTo>
                  <a:lnTo>
                    <a:pt x="375" y="2626"/>
                  </a:lnTo>
                  <a:lnTo>
                    <a:pt x="282" y="2688"/>
                  </a:lnTo>
                  <a:lnTo>
                    <a:pt x="125" y="2876"/>
                  </a:lnTo>
                  <a:lnTo>
                    <a:pt x="31" y="3126"/>
                  </a:lnTo>
                  <a:lnTo>
                    <a:pt x="0" y="3345"/>
                  </a:lnTo>
                  <a:lnTo>
                    <a:pt x="0" y="3595"/>
                  </a:lnTo>
                  <a:lnTo>
                    <a:pt x="94" y="3814"/>
                  </a:lnTo>
                  <a:lnTo>
                    <a:pt x="250" y="4032"/>
                  </a:lnTo>
                  <a:lnTo>
                    <a:pt x="344" y="4126"/>
                  </a:lnTo>
                  <a:lnTo>
                    <a:pt x="469" y="4189"/>
                  </a:lnTo>
                  <a:lnTo>
                    <a:pt x="7940" y="8502"/>
                  </a:lnTo>
                  <a:lnTo>
                    <a:pt x="8221" y="8627"/>
                  </a:lnTo>
                  <a:lnTo>
                    <a:pt x="8502" y="8721"/>
                  </a:lnTo>
                  <a:lnTo>
                    <a:pt x="8784" y="8784"/>
                  </a:lnTo>
                  <a:lnTo>
                    <a:pt x="9065" y="8815"/>
                  </a:lnTo>
                  <a:lnTo>
                    <a:pt x="9346" y="8784"/>
                  </a:lnTo>
                  <a:lnTo>
                    <a:pt x="9627" y="8721"/>
                  </a:lnTo>
                  <a:lnTo>
                    <a:pt x="9909" y="8627"/>
                  </a:lnTo>
                  <a:lnTo>
                    <a:pt x="10159" y="8502"/>
                  </a:lnTo>
                  <a:lnTo>
                    <a:pt x="14347" y="6095"/>
                  </a:lnTo>
                  <a:lnTo>
                    <a:pt x="14566" y="5939"/>
                  </a:lnTo>
                  <a:lnTo>
                    <a:pt x="14691" y="5752"/>
                  </a:lnTo>
                  <a:lnTo>
                    <a:pt x="14785" y="5501"/>
                  </a:lnTo>
                  <a:lnTo>
                    <a:pt x="14816" y="5283"/>
                  </a:lnTo>
                  <a:lnTo>
                    <a:pt x="14785" y="5033"/>
                  </a:lnTo>
                  <a:lnTo>
                    <a:pt x="14691" y="4814"/>
                  </a:lnTo>
                  <a:lnTo>
                    <a:pt x="14566" y="4626"/>
                  </a:lnTo>
                  <a:lnTo>
                    <a:pt x="14347" y="4470"/>
                  </a:lnTo>
                  <a:lnTo>
                    <a:pt x="7064" y="313"/>
                  </a:lnTo>
                  <a:lnTo>
                    <a:pt x="6814" y="188"/>
                  </a:lnTo>
                  <a:lnTo>
                    <a:pt x="6564" y="94"/>
                  </a:lnTo>
                  <a:lnTo>
                    <a:pt x="6314" y="31"/>
                  </a:lnTo>
                  <a:lnTo>
                    <a:pt x="6033" y="0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7"/>
            <p:cNvSpPr/>
            <p:nvPr/>
          </p:nvSpPr>
          <p:spPr>
            <a:xfrm>
              <a:off x="3240710" y="1883744"/>
              <a:ext cx="3266514" cy="1980935"/>
            </a:xfrm>
            <a:custGeom>
              <a:avLst/>
              <a:gdLst/>
              <a:ahLst/>
              <a:cxnLst/>
              <a:rect l="l" t="t" r="r" b="b"/>
              <a:pathLst>
                <a:path w="36135" h="21913" extrusionOk="0">
                  <a:moveTo>
                    <a:pt x="36134" y="1"/>
                  </a:moveTo>
                  <a:lnTo>
                    <a:pt x="26632" y="5908"/>
                  </a:lnTo>
                  <a:lnTo>
                    <a:pt x="22162" y="8690"/>
                  </a:lnTo>
                  <a:lnTo>
                    <a:pt x="20287" y="9847"/>
                  </a:lnTo>
                  <a:lnTo>
                    <a:pt x="19506" y="10816"/>
                  </a:lnTo>
                  <a:lnTo>
                    <a:pt x="19412" y="10878"/>
                  </a:lnTo>
                  <a:lnTo>
                    <a:pt x="19130" y="11066"/>
                  </a:lnTo>
                  <a:lnTo>
                    <a:pt x="18630" y="11347"/>
                  </a:lnTo>
                  <a:lnTo>
                    <a:pt x="18349" y="11472"/>
                  </a:lnTo>
                  <a:lnTo>
                    <a:pt x="17974" y="11628"/>
                  </a:lnTo>
                  <a:lnTo>
                    <a:pt x="17599" y="11753"/>
                  </a:lnTo>
                  <a:lnTo>
                    <a:pt x="17161" y="11878"/>
                  </a:lnTo>
                  <a:lnTo>
                    <a:pt x="16692" y="11972"/>
                  </a:lnTo>
                  <a:lnTo>
                    <a:pt x="16161" y="12066"/>
                  </a:lnTo>
                  <a:lnTo>
                    <a:pt x="15598" y="12097"/>
                  </a:lnTo>
                  <a:lnTo>
                    <a:pt x="15004" y="12129"/>
                  </a:lnTo>
                  <a:lnTo>
                    <a:pt x="14379" y="12097"/>
                  </a:lnTo>
                  <a:lnTo>
                    <a:pt x="13692" y="12004"/>
                  </a:lnTo>
                  <a:lnTo>
                    <a:pt x="13067" y="11910"/>
                  </a:lnTo>
                  <a:lnTo>
                    <a:pt x="12379" y="11785"/>
                  </a:lnTo>
                  <a:lnTo>
                    <a:pt x="11660" y="11628"/>
                  </a:lnTo>
                  <a:lnTo>
                    <a:pt x="10910" y="11410"/>
                  </a:lnTo>
                  <a:lnTo>
                    <a:pt x="10128" y="11191"/>
                  </a:lnTo>
                  <a:lnTo>
                    <a:pt x="9316" y="10878"/>
                  </a:lnTo>
                  <a:lnTo>
                    <a:pt x="8534" y="10503"/>
                  </a:lnTo>
                  <a:lnTo>
                    <a:pt x="7721" y="10097"/>
                  </a:lnTo>
                  <a:lnTo>
                    <a:pt x="6940" y="9565"/>
                  </a:lnTo>
                  <a:lnTo>
                    <a:pt x="6565" y="9284"/>
                  </a:lnTo>
                  <a:lnTo>
                    <a:pt x="6190" y="9003"/>
                  </a:lnTo>
                  <a:lnTo>
                    <a:pt x="5784" y="8659"/>
                  </a:lnTo>
                  <a:lnTo>
                    <a:pt x="5440" y="8315"/>
                  </a:lnTo>
                  <a:lnTo>
                    <a:pt x="5065" y="7940"/>
                  </a:lnTo>
                  <a:lnTo>
                    <a:pt x="4721" y="7565"/>
                  </a:lnTo>
                  <a:lnTo>
                    <a:pt x="4377" y="7127"/>
                  </a:lnTo>
                  <a:lnTo>
                    <a:pt x="4033" y="6690"/>
                  </a:lnTo>
                  <a:lnTo>
                    <a:pt x="3721" y="6221"/>
                  </a:lnTo>
                  <a:lnTo>
                    <a:pt x="3408" y="5690"/>
                  </a:lnTo>
                  <a:lnTo>
                    <a:pt x="3095" y="5158"/>
                  </a:lnTo>
                  <a:lnTo>
                    <a:pt x="2814" y="4596"/>
                  </a:lnTo>
                  <a:lnTo>
                    <a:pt x="2564" y="4002"/>
                  </a:lnTo>
                  <a:lnTo>
                    <a:pt x="2314" y="3376"/>
                  </a:lnTo>
                  <a:lnTo>
                    <a:pt x="2033" y="3720"/>
                  </a:lnTo>
                  <a:lnTo>
                    <a:pt x="188" y="8096"/>
                  </a:lnTo>
                  <a:lnTo>
                    <a:pt x="157" y="8284"/>
                  </a:lnTo>
                  <a:lnTo>
                    <a:pt x="95" y="8847"/>
                  </a:lnTo>
                  <a:lnTo>
                    <a:pt x="32" y="9722"/>
                  </a:lnTo>
                  <a:lnTo>
                    <a:pt x="1" y="10847"/>
                  </a:lnTo>
                  <a:lnTo>
                    <a:pt x="1" y="11503"/>
                  </a:lnTo>
                  <a:lnTo>
                    <a:pt x="63" y="12191"/>
                  </a:lnTo>
                  <a:lnTo>
                    <a:pt x="126" y="12941"/>
                  </a:lnTo>
                  <a:lnTo>
                    <a:pt x="220" y="13723"/>
                  </a:lnTo>
                  <a:lnTo>
                    <a:pt x="376" y="14535"/>
                  </a:lnTo>
                  <a:lnTo>
                    <a:pt x="564" y="15348"/>
                  </a:lnTo>
                  <a:lnTo>
                    <a:pt x="814" y="16192"/>
                  </a:lnTo>
                  <a:lnTo>
                    <a:pt x="1095" y="17067"/>
                  </a:lnTo>
                  <a:lnTo>
                    <a:pt x="9472" y="21912"/>
                  </a:lnTo>
                  <a:lnTo>
                    <a:pt x="9566" y="21725"/>
                  </a:lnTo>
                  <a:lnTo>
                    <a:pt x="9878" y="21256"/>
                  </a:lnTo>
                  <a:lnTo>
                    <a:pt x="10410" y="20599"/>
                  </a:lnTo>
                  <a:lnTo>
                    <a:pt x="10753" y="20193"/>
                  </a:lnTo>
                  <a:lnTo>
                    <a:pt x="11129" y="19787"/>
                  </a:lnTo>
                  <a:lnTo>
                    <a:pt x="11597" y="19349"/>
                  </a:lnTo>
                  <a:lnTo>
                    <a:pt x="12066" y="18943"/>
                  </a:lnTo>
                  <a:lnTo>
                    <a:pt x="12598" y="18505"/>
                  </a:lnTo>
                  <a:lnTo>
                    <a:pt x="13192" y="18130"/>
                  </a:lnTo>
                  <a:lnTo>
                    <a:pt x="13848" y="17755"/>
                  </a:lnTo>
                  <a:lnTo>
                    <a:pt x="14536" y="17442"/>
                  </a:lnTo>
                  <a:lnTo>
                    <a:pt x="15255" y="17161"/>
                  </a:lnTo>
                  <a:lnTo>
                    <a:pt x="15630" y="17036"/>
                  </a:lnTo>
                  <a:lnTo>
                    <a:pt x="16036" y="16942"/>
                  </a:lnTo>
                  <a:lnTo>
                    <a:pt x="16411" y="16848"/>
                  </a:lnTo>
                  <a:lnTo>
                    <a:pt x="16786" y="16786"/>
                  </a:lnTo>
                  <a:lnTo>
                    <a:pt x="17505" y="16755"/>
                  </a:lnTo>
                  <a:lnTo>
                    <a:pt x="18130" y="16755"/>
                  </a:lnTo>
                  <a:lnTo>
                    <a:pt x="18724" y="16848"/>
                  </a:lnTo>
                  <a:lnTo>
                    <a:pt x="19224" y="16973"/>
                  </a:lnTo>
                  <a:lnTo>
                    <a:pt x="19693" y="17130"/>
                  </a:lnTo>
                  <a:lnTo>
                    <a:pt x="20099" y="17349"/>
                  </a:lnTo>
                  <a:lnTo>
                    <a:pt x="20475" y="17567"/>
                  </a:lnTo>
                  <a:lnTo>
                    <a:pt x="20756" y="17786"/>
                  </a:lnTo>
                  <a:lnTo>
                    <a:pt x="21037" y="18036"/>
                  </a:lnTo>
                  <a:lnTo>
                    <a:pt x="21225" y="18255"/>
                  </a:lnTo>
                  <a:lnTo>
                    <a:pt x="21412" y="18474"/>
                  </a:lnTo>
                  <a:lnTo>
                    <a:pt x="21631" y="18786"/>
                  </a:lnTo>
                  <a:lnTo>
                    <a:pt x="21694" y="18911"/>
                  </a:lnTo>
                  <a:lnTo>
                    <a:pt x="34790" y="11347"/>
                  </a:lnTo>
                  <a:lnTo>
                    <a:pt x="361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7"/>
            <p:cNvSpPr/>
            <p:nvPr/>
          </p:nvSpPr>
          <p:spPr>
            <a:xfrm>
              <a:off x="4647882" y="3494309"/>
              <a:ext cx="584962" cy="847771"/>
            </a:xfrm>
            <a:custGeom>
              <a:avLst/>
              <a:gdLst/>
              <a:ahLst/>
              <a:cxnLst/>
              <a:rect l="l" t="t" r="r" b="b"/>
              <a:pathLst>
                <a:path w="6471" h="9378" extrusionOk="0">
                  <a:moveTo>
                    <a:pt x="4189" y="0"/>
                  </a:moveTo>
                  <a:lnTo>
                    <a:pt x="3876" y="94"/>
                  </a:lnTo>
                  <a:lnTo>
                    <a:pt x="3563" y="219"/>
                  </a:lnTo>
                  <a:lnTo>
                    <a:pt x="3220" y="376"/>
                  </a:lnTo>
                  <a:lnTo>
                    <a:pt x="2907" y="594"/>
                  </a:lnTo>
                  <a:lnTo>
                    <a:pt x="2563" y="844"/>
                  </a:lnTo>
                  <a:lnTo>
                    <a:pt x="2251" y="1126"/>
                  </a:lnTo>
                  <a:lnTo>
                    <a:pt x="1969" y="1438"/>
                  </a:lnTo>
                  <a:lnTo>
                    <a:pt x="1688" y="1782"/>
                  </a:lnTo>
                  <a:lnTo>
                    <a:pt x="1407" y="2157"/>
                  </a:lnTo>
                  <a:lnTo>
                    <a:pt x="1157" y="2564"/>
                  </a:lnTo>
                  <a:lnTo>
                    <a:pt x="938" y="2970"/>
                  </a:lnTo>
                  <a:lnTo>
                    <a:pt x="719" y="3376"/>
                  </a:lnTo>
                  <a:lnTo>
                    <a:pt x="531" y="3814"/>
                  </a:lnTo>
                  <a:lnTo>
                    <a:pt x="375" y="4283"/>
                  </a:lnTo>
                  <a:lnTo>
                    <a:pt x="250" y="4720"/>
                  </a:lnTo>
                  <a:lnTo>
                    <a:pt x="125" y="5189"/>
                  </a:lnTo>
                  <a:lnTo>
                    <a:pt x="63" y="5658"/>
                  </a:lnTo>
                  <a:lnTo>
                    <a:pt x="0" y="6096"/>
                  </a:lnTo>
                  <a:lnTo>
                    <a:pt x="0" y="6564"/>
                  </a:lnTo>
                  <a:lnTo>
                    <a:pt x="0" y="7002"/>
                  </a:lnTo>
                  <a:lnTo>
                    <a:pt x="63" y="7377"/>
                  </a:lnTo>
                  <a:lnTo>
                    <a:pt x="125" y="7752"/>
                  </a:lnTo>
                  <a:lnTo>
                    <a:pt x="250" y="8096"/>
                  </a:lnTo>
                  <a:lnTo>
                    <a:pt x="375" y="8377"/>
                  </a:lnTo>
                  <a:lnTo>
                    <a:pt x="531" y="8659"/>
                  </a:lnTo>
                  <a:lnTo>
                    <a:pt x="719" y="8878"/>
                  </a:lnTo>
                  <a:lnTo>
                    <a:pt x="938" y="9065"/>
                  </a:lnTo>
                  <a:lnTo>
                    <a:pt x="1157" y="9221"/>
                  </a:lnTo>
                  <a:lnTo>
                    <a:pt x="1407" y="9315"/>
                  </a:lnTo>
                  <a:lnTo>
                    <a:pt x="1688" y="9378"/>
                  </a:lnTo>
                  <a:lnTo>
                    <a:pt x="2251" y="9378"/>
                  </a:lnTo>
                  <a:lnTo>
                    <a:pt x="2563" y="9284"/>
                  </a:lnTo>
                  <a:lnTo>
                    <a:pt x="2907" y="9159"/>
                  </a:lnTo>
                  <a:lnTo>
                    <a:pt x="3220" y="9003"/>
                  </a:lnTo>
                  <a:lnTo>
                    <a:pt x="3563" y="8784"/>
                  </a:lnTo>
                  <a:lnTo>
                    <a:pt x="3876" y="8534"/>
                  </a:lnTo>
                  <a:lnTo>
                    <a:pt x="4189" y="8252"/>
                  </a:lnTo>
                  <a:lnTo>
                    <a:pt x="4470" y="7940"/>
                  </a:lnTo>
                  <a:lnTo>
                    <a:pt x="4751" y="7596"/>
                  </a:lnTo>
                  <a:lnTo>
                    <a:pt x="5033" y="7221"/>
                  </a:lnTo>
                  <a:lnTo>
                    <a:pt x="5283" y="6815"/>
                  </a:lnTo>
                  <a:lnTo>
                    <a:pt x="5501" y="6408"/>
                  </a:lnTo>
                  <a:lnTo>
                    <a:pt x="5720" y="6002"/>
                  </a:lnTo>
                  <a:lnTo>
                    <a:pt x="5908" y="5564"/>
                  </a:lnTo>
                  <a:lnTo>
                    <a:pt x="6064" y="5095"/>
                  </a:lnTo>
                  <a:lnTo>
                    <a:pt x="6220" y="4658"/>
                  </a:lnTo>
                  <a:lnTo>
                    <a:pt x="6314" y="4189"/>
                  </a:lnTo>
                  <a:lnTo>
                    <a:pt x="6408" y="3720"/>
                  </a:lnTo>
                  <a:lnTo>
                    <a:pt x="6439" y="3282"/>
                  </a:lnTo>
                  <a:lnTo>
                    <a:pt x="6470" y="2814"/>
                  </a:lnTo>
                  <a:lnTo>
                    <a:pt x="6439" y="2376"/>
                  </a:lnTo>
                  <a:lnTo>
                    <a:pt x="6408" y="2001"/>
                  </a:lnTo>
                  <a:lnTo>
                    <a:pt x="6314" y="1626"/>
                  </a:lnTo>
                  <a:lnTo>
                    <a:pt x="6220" y="1282"/>
                  </a:lnTo>
                  <a:lnTo>
                    <a:pt x="6064" y="1001"/>
                  </a:lnTo>
                  <a:lnTo>
                    <a:pt x="5908" y="719"/>
                  </a:lnTo>
                  <a:lnTo>
                    <a:pt x="5720" y="501"/>
                  </a:lnTo>
                  <a:lnTo>
                    <a:pt x="5501" y="313"/>
                  </a:lnTo>
                  <a:lnTo>
                    <a:pt x="5283" y="157"/>
                  </a:lnTo>
                  <a:lnTo>
                    <a:pt x="5033" y="63"/>
                  </a:lnTo>
                  <a:lnTo>
                    <a:pt x="4751" y="0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7"/>
            <p:cNvSpPr/>
            <p:nvPr/>
          </p:nvSpPr>
          <p:spPr>
            <a:xfrm>
              <a:off x="4755181" y="3652500"/>
              <a:ext cx="367466" cy="531371"/>
            </a:xfrm>
            <a:custGeom>
              <a:avLst/>
              <a:gdLst/>
              <a:ahLst/>
              <a:cxnLst/>
              <a:rect l="l" t="t" r="r" b="b"/>
              <a:pathLst>
                <a:path w="4065" h="5878" extrusionOk="0">
                  <a:moveTo>
                    <a:pt x="2626" y="1"/>
                  </a:moveTo>
                  <a:lnTo>
                    <a:pt x="2439" y="63"/>
                  </a:lnTo>
                  <a:lnTo>
                    <a:pt x="2251" y="126"/>
                  </a:lnTo>
                  <a:lnTo>
                    <a:pt x="2033" y="251"/>
                  </a:lnTo>
                  <a:lnTo>
                    <a:pt x="1814" y="376"/>
                  </a:lnTo>
                  <a:lnTo>
                    <a:pt x="1626" y="532"/>
                  </a:lnTo>
                  <a:lnTo>
                    <a:pt x="1439" y="720"/>
                  </a:lnTo>
                  <a:lnTo>
                    <a:pt x="1251" y="907"/>
                  </a:lnTo>
                  <a:lnTo>
                    <a:pt x="907" y="1345"/>
                  </a:lnTo>
                  <a:lnTo>
                    <a:pt x="595" y="1845"/>
                  </a:lnTo>
                  <a:lnTo>
                    <a:pt x="345" y="2408"/>
                  </a:lnTo>
                  <a:lnTo>
                    <a:pt x="157" y="2970"/>
                  </a:lnTo>
                  <a:lnTo>
                    <a:pt x="63" y="3533"/>
                  </a:lnTo>
                  <a:lnTo>
                    <a:pt x="32" y="3814"/>
                  </a:lnTo>
                  <a:lnTo>
                    <a:pt x="1" y="4096"/>
                  </a:lnTo>
                  <a:lnTo>
                    <a:pt x="32" y="4377"/>
                  </a:lnTo>
                  <a:lnTo>
                    <a:pt x="63" y="4627"/>
                  </a:lnTo>
                  <a:lnTo>
                    <a:pt x="95" y="4877"/>
                  </a:lnTo>
                  <a:lnTo>
                    <a:pt x="157" y="5065"/>
                  </a:lnTo>
                  <a:lnTo>
                    <a:pt x="251" y="5252"/>
                  </a:lnTo>
                  <a:lnTo>
                    <a:pt x="345" y="5408"/>
                  </a:lnTo>
                  <a:lnTo>
                    <a:pt x="470" y="5565"/>
                  </a:lnTo>
                  <a:lnTo>
                    <a:pt x="595" y="5690"/>
                  </a:lnTo>
                  <a:lnTo>
                    <a:pt x="751" y="5783"/>
                  </a:lnTo>
                  <a:lnTo>
                    <a:pt x="907" y="5846"/>
                  </a:lnTo>
                  <a:lnTo>
                    <a:pt x="1064" y="5877"/>
                  </a:lnTo>
                  <a:lnTo>
                    <a:pt x="1439" y="5877"/>
                  </a:lnTo>
                  <a:lnTo>
                    <a:pt x="1626" y="5815"/>
                  </a:lnTo>
                  <a:lnTo>
                    <a:pt x="1814" y="5752"/>
                  </a:lnTo>
                  <a:lnTo>
                    <a:pt x="2033" y="5658"/>
                  </a:lnTo>
                  <a:lnTo>
                    <a:pt x="2251" y="5502"/>
                  </a:lnTo>
                  <a:lnTo>
                    <a:pt x="2439" y="5346"/>
                  </a:lnTo>
                  <a:lnTo>
                    <a:pt x="2626" y="5158"/>
                  </a:lnTo>
                  <a:lnTo>
                    <a:pt x="2814" y="4971"/>
                  </a:lnTo>
                  <a:lnTo>
                    <a:pt x="3158" y="4533"/>
                  </a:lnTo>
                  <a:lnTo>
                    <a:pt x="3470" y="4033"/>
                  </a:lnTo>
                  <a:lnTo>
                    <a:pt x="3721" y="3470"/>
                  </a:lnTo>
                  <a:lnTo>
                    <a:pt x="3908" y="2908"/>
                  </a:lnTo>
                  <a:lnTo>
                    <a:pt x="4033" y="2345"/>
                  </a:lnTo>
                  <a:lnTo>
                    <a:pt x="4064" y="2064"/>
                  </a:lnTo>
                  <a:lnTo>
                    <a:pt x="4064" y="1783"/>
                  </a:lnTo>
                  <a:lnTo>
                    <a:pt x="4064" y="1501"/>
                  </a:lnTo>
                  <a:lnTo>
                    <a:pt x="4033" y="1251"/>
                  </a:lnTo>
                  <a:lnTo>
                    <a:pt x="3971" y="1032"/>
                  </a:lnTo>
                  <a:lnTo>
                    <a:pt x="3908" y="814"/>
                  </a:lnTo>
                  <a:lnTo>
                    <a:pt x="3814" y="626"/>
                  </a:lnTo>
                  <a:lnTo>
                    <a:pt x="3721" y="470"/>
                  </a:lnTo>
                  <a:lnTo>
                    <a:pt x="3595" y="313"/>
                  </a:lnTo>
                  <a:lnTo>
                    <a:pt x="3470" y="188"/>
                  </a:lnTo>
                  <a:lnTo>
                    <a:pt x="3314" y="95"/>
                  </a:lnTo>
                  <a:lnTo>
                    <a:pt x="3158" y="32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7"/>
            <p:cNvSpPr/>
            <p:nvPr/>
          </p:nvSpPr>
          <p:spPr>
            <a:xfrm>
              <a:off x="4780672" y="3686398"/>
              <a:ext cx="316572" cy="463571"/>
            </a:xfrm>
            <a:custGeom>
              <a:avLst/>
              <a:gdLst/>
              <a:ahLst/>
              <a:cxnLst/>
              <a:rect l="l" t="t" r="r" b="b"/>
              <a:pathLst>
                <a:path w="3502" h="5128" extrusionOk="0">
                  <a:moveTo>
                    <a:pt x="2438" y="1"/>
                  </a:moveTo>
                  <a:lnTo>
                    <a:pt x="2282" y="32"/>
                  </a:lnTo>
                  <a:lnTo>
                    <a:pt x="2094" y="63"/>
                  </a:lnTo>
                  <a:lnTo>
                    <a:pt x="1938" y="126"/>
                  </a:lnTo>
                  <a:lnTo>
                    <a:pt x="1751" y="220"/>
                  </a:lnTo>
                  <a:lnTo>
                    <a:pt x="1563" y="345"/>
                  </a:lnTo>
                  <a:lnTo>
                    <a:pt x="1407" y="470"/>
                  </a:lnTo>
                  <a:lnTo>
                    <a:pt x="1063" y="814"/>
                  </a:lnTo>
                  <a:lnTo>
                    <a:pt x="782" y="1189"/>
                  </a:lnTo>
                  <a:lnTo>
                    <a:pt x="500" y="1626"/>
                  </a:lnTo>
                  <a:lnTo>
                    <a:pt x="313" y="2095"/>
                  </a:lnTo>
                  <a:lnTo>
                    <a:pt x="125" y="2595"/>
                  </a:lnTo>
                  <a:lnTo>
                    <a:pt x="31" y="3095"/>
                  </a:lnTo>
                  <a:lnTo>
                    <a:pt x="0" y="3564"/>
                  </a:lnTo>
                  <a:lnTo>
                    <a:pt x="0" y="3814"/>
                  </a:lnTo>
                  <a:lnTo>
                    <a:pt x="31" y="4033"/>
                  </a:lnTo>
                  <a:lnTo>
                    <a:pt x="63" y="4221"/>
                  </a:lnTo>
                  <a:lnTo>
                    <a:pt x="125" y="4408"/>
                  </a:lnTo>
                  <a:lnTo>
                    <a:pt x="219" y="4565"/>
                  </a:lnTo>
                  <a:lnTo>
                    <a:pt x="313" y="4721"/>
                  </a:lnTo>
                  <a:lnTo>
                    <a:pt x="407" y="4846"/>
                  </a:lnTo>
                  <a:lnTo>
                    <a:pt x="500" y="4940"/>
                  </a:lnTo>
                  <a:lnTo>
                    <a:pt x="625" y="5002"/>
                  </a:lnTo>
                  <a:lnTo>
                    <a:pt x="782" y="5065"/>
                  </a:lnTo>
                  <a:lnTo>
                    <a:pt x="907" y="5096"/>
                  </a:lnTo>
                  <a:lnTo>
                    <a:pt x="1063" y="5127"/>
                  </a:lnTo>
                  <a:lnTo>
                    <a:pt x="1219" y="5096"/>
                  </a:lnTo>
                  <a:lnTo>
                    <a:pt x="1407" y="5065"/>
                  </a:lnTo>
                  <a:lnTo>
                    <a:pt x="1563" y="5002"/>
                  </a:lnTo>
                  <a:lnTo>
                    <a:pt x="1751" y="4908"/>
                  </a:lnTo>
                  <a:lnTo>
                    <a:pt x="1938" y="4783"/>
                  </a:lnTo>
                  <a:lnTo>
                    <a:pt x="2094" y="4658"/>
                  </a:lnTo>
                  <a:lnTo>
                    <a:pt x="2438" y="4314"/>
                  </a:lnTo>
                  <a:lnTo>
                    <a:pt x="2751" y="3939"/>
                  </a:lnTo>
                  <a:lnTo>
                    <a:pt x="3001" y="3502"/>
                  </a:lnTo>
                  <a:lnTo>
                    <a:pt x="3220" y="3033"/>
                  </a:lnTo>
                  <a:lnTo>
                    <a:pt x="3376" y="2533"/>
                  </a:lnTo>
                  <a:lnTo>
                    <a:pt x="3470" y="2033"/>
                  </a:lnTo>
                  <a:lnTo>
                    <a:pt x="3501" y="1564"/>
                  </a:lnTo>
                  <a:lnTo>
                    <a:pt x="3501" y="1314"/>
                  </a:lnTo>
                  <a:lnTo>
                    <a:pt x="3470" y="1095"/>
                  </a:lnTo>
                  <a:lnTo>
                    <a:pt x="3439" y="907"/>
                  </a:lnTo>
                  <a:lnTo>
                    <a:pt x="3376" y="720"/>
                  </a:lnTo>
                  <a:lnTo>
                    <a:pt x="3282" y="564"/>
                  </a:lnTo>
                  <a:lnTo>
                    <a:pt x="3220" y="407"/>
                  </a:lnTo>
                  <a:lnTo>
                    <a:pt x="3095" y="282"/>
                  </a:lnTo>
                  <a:lnTo>
                    <a:pt x="3001" y="188"/>
                  </a:lnTo>
                  <a:lnTo>
                    <a:pt x="2876" y="126"/>
                  </a:lnTo>
                  <a:lnTo>
                    <a:pt x="2751" y="63"/>
                  </a:lnTo>
                  <a:lnTo>
                    <a:pt x="2595" y="32"/>
                  </a:lnTo>
                  <a:lnTo>
                    <a:pt x="2438" y="1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7"/>
            <p:cNvSpPr/>
            <p:nvPr/>
          </p:nvSpPr>
          <p:spPr>
            <a:xfrm>
              <a:off x="4766480" y="3672297"/>
              <a:ext cx="344866" cy="491776"/>
            </a:xfrm>
            <a:custGeom>
              <a:avLst/>
              <a:gdLst/>
              <a:ahLst/>
              <a:cxnLst/>
              <a:rect l="l" t="t" r="r" b="b"/>
              <a:pathLst>
                <a:path w="3815" h="5440" extrusionOk="0">
                  <a:moveTo>
                    <a:pt x="3095" y="1"/>
                  </a:moveTo>
                  <a:lnTo>
                    <a:pt x="2439" y="1251"/>
                  </a:lnTo>
                  <a:lnTo>
                    <a:pt x="2345" y="1345"/>
                  </a:lnTo>
                  <a:lnTo>
                    <a:pt x="2251" y="1376"/>
                  </a:lnTo>
                  <a:lnTo>
                    <a:pt x="2220" y="1376"/>
                  </a:lnTo>
                  <a:lnTo>
                    <a:pt x="2189" y="1345"/>
                  </a:lnTo>
                  <a:lnTo>
                    <a:pt x="2158" y="1251"/>
                  </a:lnTo>
                  <a:lnTo>
                    <a:pt x="2158" y="32"/>
                  </a:lnTo>
                  <a:lnTo>
                    <a:pt x="1658" y="313"/>
                  </a:lnTo>
                  <a:lnTo>
                    <a:pt x="1658" y="1532"/>
                  </a:lnTo>
                  <a:lnTo>
                    <a:pt x="1626" y="1689"/>
                  </a:lnTo>
                  <a:lnTo>
                    <a:pt x="1564" y="1782"/>
                  </a:lnTo>
                  <a:lnTo>
                    <a:pt x="1470" y="1845"/>
                  </a:lnTo>
                  <a:lnTo>
                    <a:pt x="1439" y="1876"/>
                  </a:lnTo>
                  <a:lnTo>
                    <a:pt x="1376" y="1845"/>
                  </a:lnTo>
                  <a:lnTo>
                    <a:pt x="751" y="1345"/>
                  </a:lnTo>
                  <a:lnTo>
                    <a:pt x="376" y="2032"/>
                  </a:lnTo>
                  <a:lnTo>
                    <a:pt x="1032" y="2532"/>
                  </a:lnTo>
                  <a:lnTo>
                    <a:pt x="1064" y="2564"/>
                  </a:lnTo>
                  <a:lnTo>
                    <a:pt x="1064" y="2626"/>
                  </a:lnTo>
                  <a:lnTo>
                    <a:pt x="1064" y="2751"/>
                  </a:lnTo>
                  <a:lnTo>
                    <a:pt x="1001" y="2876"/>
                  </a:lnTo>
                  <a:lnTo>
                    <a:pt x="907" y="2970"/>
                  </a:lnTo>
                  <a:lnTo>
                    <a:pt x="1" y="3470"/>
                  </a:lnTo>
                  <a:lnTo>
                    <a:pt x="1" y="4158"/>
                  </a:lnTo>
                  <a:lnTo>
                    <a:pt x="907" y="3627"/>
                  </a:lnTo>
                  <a:lnTo>
                    <a:pt x="1001" y="3627"/>
                  </a:lnTo>
                  <a:lnTo>
                    <a:pt x="1064" y="3689"/>
                  </a:lnTo>
                  <a:lnTo>
                    <a:pt x="1064" y="3783"/>
                  </a:lnTo>
                  <a:lnTo>
                    <a:pt x="1032" y="3939"/>
                  </a:lnTo>
                  <a:lnTo>
                    <a:pt x="376" y="5158"/>
                  </a:lnTo>
                  <a:lnTo>
                    <a:pt x="751" y="5439"/>
                  </a:lnTo>
                  <a:lnTo>
                    <a:pt x="1376" y="4189"/>
                  </a:lnTo>
                  <a:lnTo>
                    <a:pt x="1470" y="4095"/>
                  </a:lnTo>
                  <a:lnTo>
                    <a:pt x="1564" y="4064"/>
                  </a:lnTo>
                  <a:lnTo>
                    <a:pt x="1595" y="4064"/>
                  </a:lnTo>
                  <a:lnTo>
                    <a:pt x="1626" y="4095"/>
                  </a:lnTo>
                  <a:lnTo>
                    <a:pt x="1658" y="4189"/>
                  </a:lnTo>
                  <a:lnTo>
                    <a:pt x="1658" y="5408"/>
                  </a:lnTo>
                  <a:lnTo>
                    <a:pt x="2158" y="5127"/>
                  </a:lnTo>
                  <a:lnTo>
                    <a:pt x="2158" y="3908"/>
                  </a:lnTo>
                  <a:lnTo>
                    <a:pt x="2189" y="3752"/>
                  </a:lnTo>
                  <a:lnTo>
                    <a:pt x="2251" y="3658"/>
                  </a:lnTo>
                  <a:lnTo>
                    <a:pt x="2345" y="3595"/>
                  </a:lnTo>
                  <a:lnTo>
                    <a:pt x="2408" y="3564"/>
                  </a:lnTo>
                  <a:lnTo>
                    <a:pt x="2439" y="3595"/>
                  </a:lnTo>
                  <a:lnTo>
                    <a:pt x="3095" y="4095"/>
                  </a:lnTo>
                  <a:lnTo>
                    <a:pt x="3439" y="3408"/>
                  </a:lnTo>
                  <a:lnTo>
                    <a:pt x="2783" y="2908"/>
                  </a:lnTo>
                  <a:lnTo>
                    <a:pt x="2752" y="2876"/>
                  </a:lnTo>
                  <a:lnTo>
                    <a:pt x="2752" y="2814"/>
                  </a:lnTo>
                  <a:lnTo>
                    <a:pt x="2752" y="2689"/>
                  </a:lnTo>
                  <a:lnTo>
                    <a:pt x="2814" y="2564"/>
                  </a:lnTo>
                  <a:lnTo>
                    <a:pt x="2908" y="2470"/>
                  </a:lnTo>
                  <a:lnTo>
                    <a:pt x="3814" y="1970"/>
                  </a:lnTo>
                  <a:lnTo>
                    <a:pt x="3814" y="1282"/>
                  </a:lnTo>
                  <a:lnTo>
                    <a:pt x="2908" y="1814"/>
                  </a:lnTo>
                  <a:lnTo>
                    <a:pt x="2814" y="1814"/>
                  </a:lnTo>
                  <a:lnTo>
                    <a:pt x="2752" y="1751"/>
                  </a:lnTo>
                  <a:lnTo>
                    <a:pt x="2752" y="1657"/>
                  </a:lnTo>
                  <a:lnTo>
                    <a:pt x="2783" y="1501"/>
                  </a:lnTo>
                  <a:lnTo>
                    <a:pt x="3439" y="282"/>
                  </a:lnTo>
                  <a:lnTo>
                    <a:pt x="30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7"/>
            <p:cNvSpPr/>
            <p:nvPr/>
          </p:nvSpPr>
          <p:spPr>
            <a:xfrm>
              <a:off x="4896467" y="3858781"/>
              <a:ext cx="84883" cy="118786"/>
            </a:xfrm>
            <a:custGeom>
              <a:avLst/>
              <a:gdLst/>
              <a:ahLst/>
              <a:cxnLst/>
              <a:rect l="l" t="t" r="r" b="b"/>
              <a:pathLst>
                <a:path w="939" h="1314" extrusionOk="0">
                  <a:moveTo>
                    <a:pt x="563" y="1"/>
                  </a:moveTo>
                  <a:lnTo>
                    <a:pt x="470" y="32"/>
                  </a:lnTo>
                  <a:lnTo>
                    <a:pt x="376" y="94"/>
                  </a:lnTo>
                  <a:lnTo>
                    <a:pt x="282" y="188"/>
                  </a:lnTo>
                  <a:lnTo>
                    <a:pt x="157" y="407"/>
                  </a:lnTo>
                  <a:lnTo>
                    <a:pt x="63" y="657"/>
                  </a:lnTo>
                  <a:lnTo>
                    <a:pt x="1" y="938"/>
                  </a:lnTo>
                  <a:lnTo>
                    <a:pt x="32" y="1032"/>
                  </a:lnTo>
                  <a:lnTo>
                    <a:pt x="63" y="1157"/>
                  </a:lnTo>
                  <a:lnTo>
                    <a:pt x="95" y="1220"/>
                  </a:lnTo>
                  <a:lnTo>
                    <a:pt x="157" y="1282"/>
                  </a:lnTo>
                  <a:lnTo>
                    <a:pt x="220" y="1313"/>
                  </a:lnTo>
                  <a:lnTo>
                    <a:pt x="376" y="1313"/>
                  </a:lnTo>
                  <a:lnTo>
                    <a:pt x="470" y="1282"/>
                  </a:lnTo>
                  <a:lnTo>
                    <a:pt x="563" y="1220"/>
                  </a:lnTo>
                  <a:lnTo>
                    <a:pt x="657" y="1126"/>
                  </a:lnTo>
                  <a:lnTo>
                    <a:pt x="813" y="907"/>
                  </a:lnTo>
                  <a:lnTo>
                    <a:pt x="907" y="657"/>
                  </a:lnTo>
                  <a:lnTo>
                    <a:pt x="938" y="376"/>
                  </a:lnTo>
                  <a:lnTo>
                    <a:pt x="938" y="282"/>
                  </a:lnTo>
                  <a:lnTo>
                    <a:pt x="907" y="157"/>
                  </a:lnTo>
                  <a:lnTo>
                    <a:pt x="845" y="94"/>
                  </a:lnTo>
                  <a:lnTo>
                    <a:pt x="813" y="32"/>
                  </a:lnTo>
                  <a:lnTo>
                    <a:pt x="720" y="1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7"/>
            <p:cNvSpPr/>
            <p:nvPr/>
          </p:nvSpPr>
          <p:spPr>
            <a:xfrm>
              <a:off x="3353794" y="3047849"/>
              <a:ext cx="624556" cy="477674"/>
            </a:xfrm>
            <a:custGeom>
              <a:avLst/>
              <a:gdLst/>
              <a:ahLst/>
              <a:cxnLst/>
              <a:rect l="l" t="t" r="r" b="b"/>
              <a:pathLst>
                <a:path w="6909" h="5284" extrusionOk="0">
                  <a:moveTo>
                    <a:pt x="438" y="1"/>
                  </a:moveTo>
                  <a:lnTo>
                    <a:pt x="313" y="32"/>
                  </a:lnTo>
                  <a:lnTo>
                    <a:pt x="219" y="63"/>
                  </a:lnTo>
                  <a:lnTo>
                    <a:pt x="125" y="126"/>
                  </a:lnTo>
                  <a:lnTo>
                    <a:pt x="63" y="220"/>
                  </a:lnTo>
                  <a:lnTo>
                    <a:pt x="0" y="313"/>
                  </a:lnTo>
                  <a:lnTo>
                    <a:pt x="0" y="438"/>
                  </a:lnTo>
                  <a:lnTo>
                    <a:pt x="0" y="938"/>
                  </a:lnTo>
                  <a:lnTo>
                    <a:pt x="63" y="1501"/>
                  </a:lnTo>
                  <a:lnTo>
                    <a:pt x="188" y="2095"/>
                  </a:lnTo>
                  <a:lnTo>
                    <a:pt x="282" y="2376"/>
                  </a:lnTo>
                  <a:lnTo>
                    <a:pt x="375" y="2689"/>
                  </a:lnTo>
                  <a:lnTo>
                    <a:pt x="500" y="2939"/>
                  </a:lnTo>
                  <a:lnTo>
                    <a:pt x="657" y="3189"/>
                  </a:lnTo>
                  <a:lnTo>
                    <a:pt x="844" y="3408"/>
                  </a:lnTo>
                  <a:lnTo>
                    <a:pt x="1063" y="3627"/>
                  </a:lnTo>
                  <a:lnTo>
                    <a:pt x="1282" y="3877"/>
                  </a:lnTo>
                  <a:lnTo>
                    <a:pt x="1532" y="4064"/>
                  </a:lnTo>
                  <a:lnTo>
                    <a:pt x="2094" y="4471"/>
                  </a:lnTo>
                  <a:lnTo>
                    <a:pt x="2688" y="4783"/>
                  </a:lnTo>
                  <a:lnTo>
                    <a:pt x="3282" y="5033"/>
                  </a:lnTo>
                  <a:lnTo>
                    <a:pt x="3564" y="5127"/>
                  </a:lnTo>
                  <a:lnTo>
                    <a:pt x="3876" y="5189"/>
                  </a:lnTo>
                  <a:lnTo>
                    <a:pt x="4157" y="5252"/>
                  </a:lnTo>
                  <a:lnTo>
                    <a:pt x="4408" y="5283"/>
                  </a:lnTo>
                  <a:lnTo>
                    <a:pt x="4720" y="5283"/>
                  </a:lnTo>
                  <a:lnTo>
                    <a:pt x="5033" y="5221"/>
                  </a:lnTo>
                  <a:lnTo>
                    <a:pt x="5345" y="5158"/>
                  </a:lnTo>
                  <a:lnTo>
                    <a:pt x="5627" y="5033"/>
                  </a:lnTo>
                  <a:lnTo>
                    <a:pt x="5908" y="4908"/>
                  </a:lnTo>
                  <a:lnTo>
                    <a:pt x="6189" y="4783"/>
                  </a:lnTo>
                  <a:lnTo>
                    <a:pt x="6658" y="4502"/>
                  </a:lnTo>
                  <a:lnTo>
                    <a:pt x="6783" y="4377"/>
                  </a:lnTo>
                  <a:lnTo>
                    <a:pt x="6846" y="4252"/>
                  </a:lnTo>
                  <a:lnTo>
                    <a:pt x="6908" y="4127"/>
                  </a:lnTo>
                  <a:lnTo>
                    <a:pt x="6908" y="4002"/>
                  </a:lnTo>
                  <a:lnTo>
                    <a:pt x="6877" y="3845"/>
                  </a:lnTo>
                  <a:lnTo>
                    <a:pt x="6814" y="3720"/>
                  </a:lnTo>
                  <a:lnTo>
                    <a:pt x="6752" y="3595"/>
                  </a:lnTo>
                  <a:lnTo>
                    <a:pt x="6627" y="3502"/>
                  </a:lnTo>
                  <a:lnTo>
                    <a:pt x="657" y="63"/>
                  </a:lnTo>
                  <a:lnTo>
                    <a:pt x="532" y="32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7"/>
            <p:cNvSpPr/>
            <p:nvPr/>
          </p:nvSpPr>
          <p:spPr>
            <a:xfrm>
              <a:off x="5074454" y="1276291"/>
              <a:ext cx="1480711" cy="1497657"/>
            </a:xfrm>
            <a:custGeom>
              <a:avLst/>
              <a:gdLst/>
              <a:ahLst/>
              <a:cxnLst/>
              <a:rect l="l" t="t" r="r" b="b"/>
              <a:pathLst>
                <a:path w="16380" h="16567" extrusionOk="0">
                  <a:moveTo>
                    <a:pt x="15536" y="0"/>
                  </a:moveTo>
                  <a:lnTo>
                    <a:pt x="15286" y="32"/>
                  </a:lnTo>
                  <a:lnTo>
                    <a:pt x="15161" y="63"/>
                  </a:lnTo>
                  <a:lnTo>
                    <a:pt x="15036" y="125"/>
                  </a:lnTo>
                  <a:lnTo>
                    <a:pt x="8941" y="3657"/>
                  </a:lnTo>
                  <a:lnTo>
                    <a:pt x="8128" y="4158"/>
                  </a:lnTo>
                  <a:lnTo>
                    <a:pt x="7378" y="4689"/>
                  </a:lnTo>
                  <a:lnTo>
                    <a:pt x="6659" y="5314"/>
                  </a:lnTo>
                  <a:lnTo>
                    <a:pt x="6002" y="5970"/>
                  </a:lnTo>
                  <a:lnTo>
                    <a:pt x="5377" y="6658"/>
                  </a:lnTo>
                  <a:lnTo>
                    <a:pt x="4815" y="7408"/>
                  </a:lnTo>
                  <a:lnTo>
                    <a:pt x="4314" y="8190"/>
                  </a:lnTo>
                  <a:lnTo>
                    <a:pt x="3846" y="9002"/>
                  </a:lnTo>
                  <a:lnTo>
                    <a:pt x="1" y="16567"/>
                  </a:lnTo>
                  <a:lnTo>
                    <a:pt x="15848" y="6721"/>
                  </a:lnTo>
                  <a:lnTo>
                    <a:pt x="16380" y="969"/>
                  </a:lnTo>
                  <a:lnTo>
                    <a:pt x="16380" y="844"/>
                  </a:lnTo>
                  <a:lnTo>
                    <a:pt x="16349" y="719"/>
                  </a:lnTo>
                  <a:lnTo>
                    <a:pt x="16286" y="500"/>
                  </a:lnTo>
                  <a:lnTo>
                    <a:pt x="16161" y="282"/>
                  </a:lnTo>
                  <a:lnTo>
                    <a:pt x="15973" y="157"/>
                  </a:lnTo>
                  <a:lnTo>
                    <a:pt x="15755" y="32"/>
                  </a:lnTo>
                  <a:lnTo>
                    <a:pt x="15536" y="0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7"/>
            <p:cNvSpPr/>
            <p:nvPr/>
          </p:nvSpPr>
          <p:spPr>
            <a:xfrm>
              <a:off x="5147945" y="1883744"/>
              <a:ext cx="1359217" cy="1709645"/>
            </a:xfrm>
            <a:custGeom>
              <a:avLst/>
              <a:gdLst/>
              <a:ahLst/>
              <a:cxnLst/>
              <a:rect l="l" t="t" r="r" b="b"/>
              <a:pathLst>
                <a:path w="15036" h="18912" extrusionOk="0">
                  <a:moveTo>
                    <a:pt x="15035" y="1"/>
                  </a:moveTo>
                  <a:lnTo>
                    <a:pt x="14160" y="595"/>
                  </a:lnTo>
                  <a:lnTo>
                    <a:pt x="12941" y="10659"/>
                  </a:lnTo>
                  <a:lnTo>
                    <a:pt x="1" y="18099"/>
                  </a:lnTo>
                  <a:lnTo>
                    <a:pt x="282" y="18411"/>
                  </a:lnTo>
                  <a:lnTo>
                    <a:pt x="438" y="18661"/>
                  </a:lnTo>
                  <a:lnTo>
                    <a:pt x="595" y="18911"/>
                  </a:lnTo>
                  <a:lnTo>
                    <a:pt x="13691" y="11347"/>
                  </a:lnTo>
                  <a:lnTo>
                    <a:pt x="15035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7"/>
            <p:cNvSpPr/>
            <p:nvPr/>
          </p:nvSpPr>
          <p:spPr>
            <a:xfrm>
              <a:off x="5116849" y="2412102"/>
              <a:ext cx="1096431" cy="661366"/>
            </a:xfrm>
            <a:custGeom>
              <a:avLst/>
              <a:gdLst/>
              <a:ahLst/>
              <a:cxnLst/>
              <a:rect l="l" t="t" r="r" b="b"/>
              <a:pathLst>
                <a:path w="12129" h="7316" extrusionOk="0">
                  <a:moveTo>
                    <a:pt x="12129" y="1"/>
                  </a:moveTo>
                  <a:lnTo>
                    <a:pt x="563" y="6033"/>
                  </a:lnTo>
                  <a:lnTo>
                    <a:pt x="1" y="7002"/>
                  </a:lnTo>
                  <a:lnTo>
                    <a:pt x="563" y="7315"/>
                  </a:lnTo>
                  <a:lnTo>
                    <a:pt x="12129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7"/>
            <p:cNvSpPr/>
            <p:nvPr/>
          </p:nvSpPr>
          <p:spPr>
            <a:xfrm>
              <a:off x="5023652" y="2954652"/>
              <a:ext cx="189383" cy="180890"/>
            </a:xfrm>
            <a:custGeom>
              <a:avLst/>
              <a:gdLst/>
              <a:ahLst/>
              <a:cxnLst/>
              <a:rect l="l" t="t" r="r" b="b"/>
              <a:pathLst>
                <a:path w="2095" h="2001" extrusionOk="0">
                  <a:moveTo>
                    <a:pt x="1657" y="0"/>
                  </a:moveTo>
                  <a:lnTo>
                    <a:pt x="1563" y="63"/>
                  </a:lnTo>
                  <a:lnTo>
                    <a:pt x="282" y="813"/>
                  </a:lnTo>
                  <a:lnTo>
                    <a:pt x="157" y="875"/>
                  </a:lnTo>
                  <a:lnTo>
                    <a:pt x="63" y="1000"/>
                  </a:lnTo>
                  <a:lnTo>
                    <a:pt x="32" y="1126"/>
                  </a:lnTo>
                  <a:lnTo>
                    <a:pt x="0" y="1282"/>
                  </a:lnTo>
                  <a:lnTo>
                    <a:pt x="0" y="1563"/>
                  </a:lnTo>
                  <a:lnTo>
                    <a:pt x="0" y="1688"/>
                  </a:lnTo>
                  <a:lnTo>
                    <a:pt x="32" y="1813"/>
                  </a:lnTo>
                  <a:lnTo>
                    <a:pt x="94" y="1907"/>
                  </a:lnTo>
                  <a:lnTo>
                    <a:pt x="157" y="1969"/>
                  </a:lnTo>
                  <a:lnTo>
                    <a:pt x="219" y="2001"/>
                  </a:lnTo>
                  <a:lnTo>
                    <a:pt x="407" y="2001"/>
                  </a:lnTo>
                  <a:lnTo>
                    <a:pt x="532" y="1938"/>
                  </a:lnTo>
                  <a:lnTo>
                    <a:pt x="1813" y="1219"/>
                  </a:lnTo>
                  <a:lnTo>
                    <a:pt x="1907" y="1126"/>
                  </a:lnTo>
                  <a:lnTo>
                    <a:pt x="2001" y="1000"/>
                  </a:lnTo>
                  <a:lnTo>
                    <a:pt x="2063" y="875"/>
                  </a:lnTo>
                  <a:lnTo>
                    <a:pt x="2095" y="719"/>
                  </a:lnTo>
                  <a:lnTo>
                    <a:pt x="2095" y="438"/>
                  </a:lnTo>
                  <a:lnTo>
                    <a:pt x="2063" y="313"/>
                  </a:lnTo>
                  <a:lnTo>
                    <a:pt x="2032" y="188"/>
                  </a:lnTo>
                  <a:lnTo>
                    <a:pt x="2001" y="125"/>
                  </a:lnTo>
                  <a:lnTo>
                    <a:pt x="1938" y="31"/>
                  </a:lnTo>
                  <a:lnTo>
                    <a:pt x="1845" y="0"/>
                  </a:ln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7"/>
            <p:cNvSpPr/>
            <p:nvPr/>
          </p:nvSpPr>
          <p:spPr>
            <a:xfrm>
              <a:off x="3353794" y="2807670"/>
              <a:ext cx="822346" cy="488974"/>
            </a:xfrm>
            <a:custGeom>
              <a:avLst/>
              <a:gdLst/>
              <a:ahLst/>
              <a:cxnLst/>
              <a:rect l="l" t="t" r="r" b="b"/>
              <a:pathLst>
                <a:path w="9097" h="5409" extrusionOk="0">
                  <a:moveTo>
                    <a:pt x="313" y="1"/>
                  </a:moveTo>
                  <a:lnTo>
                    <a:pt x="0" y="220"/>
                  </a:lnTo>
                  <a:lnTo>
                    <a:pt x="94" y="407"/>
                  </a:lnTo>
                  <a:lnTo>
                    <a:pt x="469" y="876"/>
                  </a:lnTo>
                  <a:lnTo>
                    <a:pt x="750" y="1189"/>
                  </a:lnTo>
                  <a:lnTo>
                    <a:pt x="1125" y="1564"/>
                  </a:lnTo>
                  <a:lnTo>
                    <a:pt x="1532" y="1939"/>
                  </a:lnTo>
                  <a:lnTo>
                    <a:pt x="2032" y="2376"/>
                  </a:lnTo>
                  <a:lnTo>
                    <a:pt x="2626" y="2783"/>
                  </a:lnTo>
                  <a:lnTo>
                    <a:pt x="3282" y="3220"/>
                  </a:lnTo>
                  <a:lnTo>
                    <a:pt x="4032" y="3658"/>
                  </a:lnTo>
                  <a:lnTo>
                    <a:pt x="4845" y="4096"/>
                  </a:lnTo>
                  <a:lnTo>
                    <a:pt x="5752" y="4471"/>
                  </a:lnTo>
                  <a:lnTo>
                    <a:pt x="6752" y="4846"/>
                  </a:lnTo>
                  <a:lnTo>
                    <a:pt x="7846" y="5158"/>
                  </a:lnTo>
                  <a:lnTo>
                    <a:pt x="8408" y="5283"/>
                  </a:lnTo>
                  <a:lnTo>
                    <a:pt x="9034" y="5408"/>
                  </a:lnTo>
                  <a:lnTo>
                    <a:pt x="9096" y="5033"/>
                  </a:lnTo>
                  <a:lnTo>
                    <a:pt x="8502" y="4908"/>
                  </a:lnTo>
                  <a:lnTo>
                    <a:pt x="7940" y="4783"/>
                  </a:lnTo>
                  <a:lnTo>
                    <a:pt x="6877" y="4471"/>
                  </a:lnTo>
                  <a:lnTo>
                    <a:pt x="5908" y="4127"/>
                  </a:lnTo>
                  <a:lnTo>
                    <a:pt x="5001" y="3720"/>
                  </a:lnTo>
                  <a:lnTo>
                    <a:pt x="4220" y="3314"/>
                  </a:lnTo>
                  <a:lnTo>
                    <a:pt x="3501" y="2908"/>
                  </a:lnTo>
                  <a:lnTo>
                    <a:pt x="2845" y="2470"/>
                  </a:lnTo>
                  <a:lnTo>
                    <a:pt x="2282" y="2064"/>
                  </a:lnTo>
                  <a:lnTo>
                    <a:pt x="1813" y="1657"/>
                  </a:lnTo>
                  <a:lnTo>
                    <a:pt x="1376" y="1282"/>
                  </a:lnTo>
                  <a:lnTo>
                    <a:pt x="1063" y="907"/>
                  </a:lnTo>
                  <a:lnTo>
                    <a:pt x="782" y="626"/>
                  </a:lnTo>
                  <a:lnTo>
                    <a:pt x="438" y="157"/>
                  </a:lnTo>
                  <a:lnTo>
                    <a:pt x="344" y="63"/>
                  </a:lnTo>
                  <a:lnTo>
                    <a:pt x="313" y="32"/>
                  </a:lnTo>
                  <a:lnTo>
                    <a:pt x="313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7"/>
            <p:cNvSpPr/>
            <p:nvPr/>
          </p:nvSpPr>
          <p:spPr>
            <a:xfrm>
              <a:off x="5060353" y="2621185"/>
              <a:ext cx="316572" cy="226181"/>
            </a:xfrm>
            <a:custGeom>
              <a:avLst/>
              <a:gdLst/>
              <a:ahLst/>
              <a:cxnLst/>
              <a:rect l="l" t="t" r="r" b="b"/>
              <a:pathLst>
                <a:path w="3502" h="2502" extrusionOk="0">
                  <a:moveTo>
                    <a:pt x="1345" y="1"/>
                  </a:moveTo>
                  <a:lnTo>
                    <a:pt x="1157" y="32"/>
                  </a:lnTo>
                  <a:lnTo>
                    <a:pt x="1001" y="63"/>
                  </a:lnTo>
                  <a:lnTo>
                    <a:pt x="813" y="126"/>
                  </a:lnTo>
                  <a:lnTo>
                    <a:pt x="657" y="188"/>
                  </a:lnTo>
                  <a:lnTo>
                    <a:pt x="532" y="282"/>
                  </a:lnTo>
                  <a:lnTo>
                    <a:pt x="407" y="407"/>
                  </a:lnTo>
                  <a:lnTo>
                    <a:pt x="282" y="532"/>
                  </a:lnTo>
                  <a:lnTo>
                    <a:pt x="188" y="657"/>
                  </a:lnTo>
                  <a:lnTo>
                    <a:pt x="94" y="845"/>
                  </a:lnTo>
                  <a:lnTo>
                    <a:pt x="32" y="1001"/>
                  </a:lnTo>
                  <a:lnTo>
                    <a:pt x="1" y="1189"/>
                  </a:lnTo>
                  <a:lnTo>
                    <a:pt x="1" y="1376"/>
                  </a:lnTo>
                  <a:lnTo>
                    <a:pt x="1" y="1501"/>
                  </a:lnTo>
                  <a:lnTo>
                    <a:pt x="63" y="1626"/>
                  </a:lnTo>
                  <a:lnTo>
                    <a:pt x="126" y="1751"/>
                  </a:lnTo>
                  <a:lnTo>
                    <a:pt x="251" y="1814"/>
                  </a:lnTo>
                  <a:lnTo>
                    <a:pt x="813" y="2158"/>
                  </a:lnTo>
                  <a:lnTo>
                    <a:pt x="1157" y="2314"/>
                  </a:lnTo>
                  <a:lnTo>
                    <a:pt x="1501" y="2439"/>
                  </a:lnTo>
                  <a:lnTo>
                    <a:pt x="1845" y="2470"/>
                  </a:lnTo>
                  <a:lnTo>
                    <a:pt x="2220" y="2501"/>
                  </a:lnTo>
                  <a:lnTo>
                    <a:pt x="2876" y="2439"/>
                  </a:lnTo>
                  <a:lnTo>
                    <a:pt x="3033" y="2408"/>
                  </a:lnTo>
                  <a:lnTo>
                    <a:pt x="3189" y="2345"/>
                  </a:lnTo>
                  <a:lnTo>
                    <a:pt x="3314" y="2251"/>
                  </a:lnTo>
                  <a:lnTo>
                    <a:pt x="3408" y="2158"/>
                  </a:lnTo>
                  <a:lnTo>
                    <a:pt x="3470" y="2001"/>
                  </a:lnTo>
                  <a:lnTo>
                    <a:pt x="3501" y="1876"/>
                  </a:lnTo>
                  <a:lnTo>
                    <a:pt x="3501" y="1720"/>
                  </a:lnTo>
                  <a:lnTo>
                    <a:pt x="3470" y="1564"/>
                  </a:lnTo>
                  <a:lnTo>
                    <a:pt x="3314" y="1220"/>
                  </a:lnTo>
                  <a:lnTo>
                    <a:pt x="3095" y="939"/>
                  </a:lnTo>
                  <a:lnTo>
                    <a:pt x="2845" y="689"/>
                  </a:lnTo>
                  <a:lnTo>
                    <a:pt x="2533" y="470"/>
                  </a:lnTo>
                  <a:lnTo>
                    <a:pt x="2032" y="188"/>
                  </a:lnTo>
                  <a:lnTo>
                    <a:pt x="1876" y="95"/>
                  </a:lnTo>
                  <a:lnTo>
                    <a:pt x="1689" y="32"/>
                  </a:lnTo>
                  <a:lnTo>
                    <a:pt x="15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7"/>
            <p:cNvSpPr/>
            <p:nvPr/>
          </p:nvSpPr>
          <p:spPr>
            <a:xfrm>
              <a:off x="6676517" y="1115208"/>
              <a:ext cx="353364" cy="573678"/>
            </a:xfrm>
            <a:custGeom>
              <a:avLst/>
              <a:gdLst/>
              <a:ahLst/>
              <a:cxnLst/>
              <a:rect l="l" t="t" r="r" b="b"/>
              <a:pathLst>
                <a:path w="3909" h="6346" extrusionOk="0">
                  <a:moveTo>
                    <a:pt x="501" y="1"/>
                  </a:moveTo>
                  <a:lnTo>
                    <a:pt x="1" y="4752"/>
                  </a:lnTo>
                  <a:lnTo>
                    <a:pt x="1" y="4971"/>
                  </a:lnTo>
                  <a:lnTo>
                    <a:pt x="1" y="5189"/>
                  </a:lnTo>
                  <a:lnTo>
                    <a:pt x="63" y="5377"/>
                  </a:lnTo>
                  <a:lnTo>
                    <a:pt x="126" y="5564"/>
                  </a:lnTo>
                  <a:lnTo>
                    <a:pt x="220" y="5721"/>
                  </a:lnTo>
                  <a:lnTo>
                    <a:pt x="345" y="5877"/>
                  </a:lnTo>
                  <a:lnTo>
                    <a:pt x="501" y="6002"/>
                  </a:lnTo>
                  <a:lnTo>
                    <a:pt x="657" y="6127"/>
                  </a:lnTo>
                  <a:lnTo>
                    <a:pt x="814" y="6221"/>
                  </a:lnTo>
                  <a:lnTo>
                    <a:pt x="1001" y="6283"/>
                  </a:lnTo>
                  <a:lnTo>
                    <a:pt x="1157" y="6346"/>
                  </a:lnTo>
                  <a:lnTo>
                    <a:pt x="1564" y="6346"/>
                  </a:lnTo>
                  <a:lnTo>
                    <a:pt x="1751" y="6315"/>
                  </a:lnTo>
                  <a:lnTo>
                    <a:pt x="1970" y="6252"/>
                  </a:lnTo>
                  <a:lnTo>
                    <a:pt x="2158" y="6158"/>
                  </a:lnTo>
                  <a:lnTo>
                    <a:pt x="3908" y="5158"/>
                  </a:lnTo>
                  <a:lnTo>
                    <a:pt x="3908" y="5127"/>
                  </a:lnTo>
                  <a:lnTo>
                    <a:pt x="1032" y="751"/>
                  </a:lnTo>
                  <a:lnTo>
                    <a:pt x="782" y="344"/>
                  </a:lnTo>
                  <a:lnTo>
                    <a:pt x="501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7"/>
            <p:cNvSpPr/>
            <p:nvPr/>
          </p:nvSpPr>
          <p:spPr>
            <a:xfrm>
              <a:off x="4088430" y="3067646"/>
              <a:ext cx="638658" cy="299586"/>
            </a:xfrm>
            <a:custGeom>
              <a:avLst/>
              <a:gdLst/>
              <a:ahLst/>
              <a:cxnLst/>
              <a:rect l="l" t="t" r="r" b="b"/>
              <a:pathLst>
                <a:path w="7065" h="3314" extrusionOk="0">
                  <a:moveTo>
                    <a:pt x="4314" y="1"/>
                  </a:moveTo>
                  <a:lnTo>
                    <a:pt x="3595" y="63"/>
                  </a:lnTo>
                  <a:lnTo>
                    <a:pt x="2907" y="157"/>
                  </a:lnTo>
                  <a:lnTo>
                    <a:pt x="2563" y="251"/>
                  </a:lnTo>
                  <a:lnTo>
                    <a:pt x="2251" y="344"/>
                  </a:lnTo>
                  <a:lnTo>
                    <a:pt x="1938" y="469"/>
                  </a:lnTo>
                  <a:lnTo>
                    <a:pt x="1657" y="594"/>
                  </a:lnTo>
                  <a:lnTo>
                    <a:pt x="1407" y="751"/>
                  </a:lnTo>
                  <a:lnTo>
                    <a:pt x="1157" y="938"/>
                  </a:lnTo>
                  <a:lnTo>
                    <a:pt x="938" y="1095"/>
                  </a:lnTo>
                  <a:lnTo>
                    <a:pt x="750" y="1282"/>
                  </a:lnTo>
                  <a:lnTo>
                    <a:pt x="406" y="1657"/>
                  </a:lnTo>
                  <a:lnTo>
                    <a:pt x="281" y="1845"/>
                  </a:lnTo>
                  <a:lnTo>
                    <a:pt x="156" y="2032"/>
                  </a:lnTo>
                  <a:lnTo>
                    <a:pt x="63" y="2220"/>
                  </a:lnTo>
                  <a:lnTo>
                    <a:pt x="31" y="2376"/>
                  </a:lnTo>
                  <a:lnTo>
                    <a:pt x="0" y="2532"/>
                  </a:lnTo>
                  <a:lnTo>
                    <a:pt x="0" y="2689"/>
                  </a:lnTo>
                  <a:lnTo>
                    <a:pt x="31" y="2814"/>
                  </a:lnTo>
                  <a:lnTo>
                    <a:pt x="94" y="2907"/>
                  </a:lnTo>
                  <a:lnTo>
                    <a:pt x="219" y="2970"/>
                  </a:lnTo>
                  <a:lnTo>
                    <a:pt x="375" y="3064"/>
                  </a:lnTo>
                  <a:lnTo>
                    <a:pt x="594" y="3126"/>
                  </a:lnTo>
                  <a:lnTo>
                    <a:pt x="844" y="3189"/>
                  </a:lnTo>
                  <a:lnTo>
                    <a:pt x="1469" y="3251"/>
                  </a:lnTo>
                  <a:lnTo>
                    <a:pt x="2188" y="3314"/>
                  </a:lnTo>
                  <a:lnTo>
                    <a:pt x="2938" y="3283"/>
                  </a:lnTo>
                  <a:lnTo>
                    <a:pt x="3689" y="3220"/>
                  </a:lnTo>
                  <a:lnTo>
                    <a:pt x="4064" y="3158"/>
                  </a:lnTo>
                  <a:lnTo>
                    <a:pt x="4407" y="3095"/>
                  </a:lnTo>
                  <a:lnTo>
                    <a:pt x="4751" y="3001"/>
                  </a:lnTo>
                  <a:lnTo>
                    <a:pt x="5033" y="2907"/>
                  </a:lnTo>
                  <a:lnTo>
                    <a:pt x="5314" y="2782"/>
                  </a:lnTo>
                  <a:lnTo>
                    <a:pt x="5595" y="2595"/>
                  </a:lnTo>
                  <a:lnTo>
                    <a:pt x="5845" y="2407"/>
                  </a:lnTo>
                  <a:lnTo>
                    <a:pt x="6095" y="2220"/>
                  </a:lnTo>
                  <a:lnTo>
                    <a:pt x="6314" y="2001"/>
                  </a:lnTo>
                  <a:lnTo>
                    <a:pt x="6502" y="1751"/>
                  </a:lnTo>
                  <a:lnTo>
                    <a:pt x="6689" y="1532"/>
                  </a:lnTo>
                  <a:lnTo>
                    <a:pt x="6846" y="1282"/>
                  </a:lnTo>
                  <a:lnTo>
                    <a:pt x="6939" y="1063"/>
                  </a:lnTo>
                  <a:lnTo>
                    <a:pt x="7033" y="844"/>
                  </a:lnTo>
                  <a:lnTo>
                    <a:pt x="7064" y="657"/>
                  </a:lnTo>
                  <a:lnTo>
                    <a:pt x="7064" y="469"/>
                  </a:lnTo>
                  <a:lnTo>
                    <a:pt x="7002" y="313"/>
                  </a:lnTo>
                  <a:lnTo>
                    <a:pt x="6908" y="188"/>
                  </a:lnTo>
                  <a:lnTo>
                    <a:pt x="6752" y="126"/>
                  </a:lnTo>
                  <a:lnTo>
                    <a:pt x="6533" y="94"/>
                  </a:lnTo>
                  <a:lnTo>
                    <a:pt x="6095" y="32"/>
                  </a:lnTo>
                  <a:lnTo>
                    <a:pt x="5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7"/>
            <p:cNvSpPr/>
            <p:nvPr/>
          </p:nvSpPr>
          <p:spPr>
            <a:xfrm>
              <a:off x="3252009" y="2220013"/>
              <a:ext cx="172478" cy="641478"/>
            </a:xfrm>
            <a:custGeom>
              <a:avLst/>
              <a:gdLst/>
              <a:ahLst/>
              <a:cxnLst/>
              <a:rect l="l" t="t" r="r" b="b"/>
              <a:pathLst>
                <a:path w="1908" h="7096" extrusionOk="0">
                  <a:moveTo>
                    <a:pt x="1908" y="0"/>
                  </a:moveTo>
                  <a:lnTo>
                    <a:pt x="1658" y="250"/>
                  </a:lnTo>
                  <a:lnTo>
                    <a:pt x="1408" y="532"/>
                  </a:lnTo>
                  <a:lnTo>
                    <a:pt x="1095" y="938"/>
                  </a:lnTo>
                  <a:lnTo>
                    <a:pt x="782" y="1438"/>
                  </a:lnTo>
                  <a:lnTo>
                    <a:pt x="470" y="2001"/>
                  </a:lnTo>
                  <a:lnTo>
                    <a:pt x="345" y="2313"/>
                  </a:lnTo>
                  <a:lnTo>
                    <a:pt x="220" y="2657"/>
                  </a:lnTo>
                  <a:lnTo>
                    <a:pt x="126" y="3001"/>
                  </a:lnTo>
                  <a:lnTo>
                    <a:pt x="63" y="3376"/>
                  </a:lnTo>
                  <a:lnTo>
                    <a:pt x="1" y="4064"/>
                  </a:lnTo>
                  <a:lnTo>
                    <a:pt x="1" y="4689"/>
                  </a:lnTo>
                  <a:lnTo>
                    <a:pt x="32" y="5220"/>
                  </a:lnTo>
                  <a:lnTo>
                    <a:pt x="157" y="5689"/>
                  </a:lnTo>
                  <a:lnTo>
                    <a:pt x="282" y="6096"/>
                  </a:lnTo>
                  <a:lnTo>
                    <a:pt x="470" y="6439"/>
                  </a:lnTo>
                  <a:lnTo>
                    <a:pt x="657" y="6689"/>
                  </a:lnTo>
                  <a:lnTo>
                    <a:pt x="845" y="6908"/>
                  </a:lnTo>
                  <a:lnTo>
                    <a:pt x="1032" y="7033"/>
                  </a:lnTo>
                  <a:lnTo>
                    <a:pt x="1189" y="7096"/>
                  </a:lnTo>
                  <a:lnTo>
                    <a:pt x="1345" y="7096"/>
                  </a:lnTo>
                  <a:lnTo>
                    <a:pt x="1501" y="7033"/>
                  </a:lnTo>
                  <a:lnTo>
                    <a:pt x="1595" y="6908"/>
                  </a:lnTo>
                  <a:lnTo>
                    <a:pt x="1689" y="6752"/>
                  </a:lnTo>
                  <a:lnTo>
                    <a:pt x="1720" y="6564"/>
                  </a:lnTo>
                  <a:lnTo>
                    <a:pt x="1751" y="6346"/>
                  </a:lnTo>
                  <a:lnTo>
                    <a:pt x="19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7"/>
            <p:cNvSpPr/>
            <p:nvPr/>
          </p:nvSpPr>
          <p:spPr>
            <a:xfrm>
              <a:off x="6668110" y="1861146"/>
              <a:ext cx="172388" cy="231786"/>
            </a:xfrm>
            <a:custGeom>
              <a:avLst/>
              <a:gdLst/>
              <a:ahLst/>
              <a:cxnLst/>
              <a:rect l="l" t="t" r="r" b="b"/>
              <a:pathLst>
                <a:path w="1907" h="2564" extrusionOk="0">
                  <a:moveTo>
                    <a:pt x="1063" y="1"/>
                  </a:moveTo>
                  <a:lnTo>
                    <a:pt x="938" y="32"/>
                  </a:lnTo>
                  <a:lnTo>
                    <a:pt x="782" y="94"/>
                  </a:lnTo>
                  <a:lnTo>
                    <a:pt x="625" y="219"/>
                  </a:lnTo>
                  <a:lnTo>
                    <a:pt x="469" y="344"/>
                  </a:lnTo>
                  <a:lnTo>
                    <a:pt x="344" y="532"/>
                  </a:lnTo>
                  <a:lnTo>
                    <a:pt x="219" y="720"/>
                  </a:lnTo>
                  <a:lnTo>
                    <a:pt x="125" y="938"/>
                  </a:lnTo>
                  <a:lnTo>
                    <a:pt x="63" y="1157"/>
                  </a:lnTo>
                  <a:lnTo>
                    <a:pt x="0" y="1376"/>
                  </a:lnTo>
                  <a:lnTo>
                    <a:pt x="0" y="1595"/>
                  </a:lnTo>
                  <a:lnTo>
                    <a:pt x="0" y="1814"/>
                  </a:lnTo>
                  <a:lnTo>
                    <a:pt x="63" y="2001"/>
                  </a:lnTo>
                  <a:lnTo>
                    <a:pt x="156" y="2157"/>
                  </a:lnTo>
                  <a:lnTo>
                    <a:pt x="281" y="2251"/>
                  </a:lnTo>
                  <a:lnTo>
                    <a:pt x="844" y="2564"/>
                  </a:lnTo>
                  <a:lnTo>
                    <a:pt x="1907" y="438"/>
                  </a:lnTo>
                  <a:lnTo>
                    <a:pt x="1313" y="63"/>
                  </a:lnTo>
                  <a:lnTo>
                    <a:pt x="1188" y="32"/>
                  </a:lnTo>
                  <a:lnTo>
                    <a:pt x="1063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7"/>
            <p:cNvSpPr/>
            <p:nvPr/>
          </p:nvSpPr>
          <p:spPr>
            <a:xfrm>
              <a:off x="6721805" y="1892242"/>
              <a:ext cx="141291" cy="206383"/>
            </a:xfrm>
            <a:custGeom>
              <a:avLst/>
              <a:gdLst/>
              <a:ahLst/>
              <a:cxnLst/>
              <a:rect l="l" t="t" r="r" b="b"/>
              <a:pathLst>
                <a:path w="1563" h="2283" extrusionOk="0">
                  <a:moveTo>
                    <a:pt x="1094" y="0"/>
                  </a:moveTo>
                  <a:lnTo>
                    <a:pt x="938" y="32"/>
                  </a:lnTo>
                  <a:lnTo>
                    <a:pt x="781" y="94"/>
                  </a:lnTo>
                  <a:lnTo>
                    <a:pt x="625" y="219"/>
                  </a:lnTo>
                  <a:lnTo>
                    <a:pt x="469" y="344"/>
                  </a:lnTo>
                  <a:lnTo>
                    <a:pt x="344" y="532"/>
                  </a:lnTo>
                  <a:lnTo>
                    <a:pt x="219" y="719"/>
                  </a:lnTo>
                  <a:lnTo>
                    <a:pt x="125" y="938"/>
                  </a:lnTo>
                  <a:lnTo>
                    <a:pt x="63" y="1157"/>
                  </a:lnTo>
                  <a:lnTo>
                    <a:pt x="0" y="1376"/>
                  </a:lnTo>
                  <a:lnTo>
                    <a:pt x="0" y="1595"/>
                  </a:lnTo>
                  <a:lnTo>
                    <a:pt x="0" y="1813"/>
                  </a:lnTo>
                  <a:lnTo>
                    <a:pt x="63" y="1970"/>
                  </a:lnTo>
                  <a:lnTo>
                    <a:pt x="125" y="2095"/>
                  </a:lnTo>
                  <a:lnTo>
                    <a:pt x="219" y="2220"/>
                  </a:lnTo>
                  <a:lnTo>
                    <a:pt x="344" y="2251"/>
                  </a:lnTo>
                  <a:lnTo>
                    <a:pt x="469" y="2282"/>
                  </a:lnTo>
                  <a:lnTo>
                    <a:pt x="625" y="2251"/>
                  </a:lnTo>
                  <a:lnTo>
                    <a:pt x="781" y="2188"/>
                  </a:lnTo>
                  <a:lnTo>
                    <a:pt x="938" y="2063"/>
                  </a:lnTo>
                  <a:lnTo>
                    <a:pt x="1094" y="1938"/>
                  </a:lnTo>
                  <a:lnTo>
                    <a:pt x="1219" y="1751"/>
                  </a:lnTo>
                  <a:lnTo>
                    <a:pt x="1344" y="1563"/>
                  </a:lnTo>
                  <a:lnTo>
                    <a:pt x="1438" y="1345"/>
                  </a:lnTo>
                  <a:lnTo>
                    <a:pt x="1500" y="1126"/>
                  </a:lnTo>
                  <a:lnTo>
                    <a:pt x="1532" y="907"/>
                  </a:lnTo>
                  <a:lnTo>
                    <a:pt x="1563" y="688"/>
                  </a:lnTo>
                  <a:lnTo>
                    <a:pt x="1532" y="501"/>
                  </a:lnTo>
                  <a:lnTo>
                    <a:pt x="1500" y="313"/>
                  </a:lnTo>
                  <a:lnTo>
                    <a:pt x="1438" y="188"/>
                  </a:lnTo>
                  <a:lnTo>
                    <a:pt x="1344" y="94"/>
                  </a:lnTo>
                  <a:lnTo>
                    <a:pt x="1219" y="32"/>
                  </a:lnTo>
                  <a:lnTo>
                    <a:pt x="1094" y="0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7"/>
            <p:cNvSpPr/>
            <p:nvPr/>
          </p:nvSpPr>
          <p:spPr>
            <a:xfrm>
              <a:off x="6741511" y="1923337"/>
              <a:ext cx="101878" cy="144188"/>
            </a:xfrm>
            <a:custGeom>
              <a:avLst/>
              <a:gdLst/>
              <a:ahLst/>
              <a:cxnLst/>
              <a:rect l="l" t="t" r="r" b="b"/>
              <a:pathLst>
                <a:path w="1127" h="1595" extrusionOk="0">
                  <a:moveTo>
                    <a:pt x="657" y="0"/>
                  </a:moveTo>
                  <a:lnTo>
                    <a:pt x="563" y="63"/>
                  </a:lnTo>
                  <a:lnTo>
                    <a:pt x="438" y="157"/>
                  </a:lnTo>
                  <a:lnTo>
                    <a:pt x="345" y="250"/>
                  </a:lnTo>
                  <a:lnTo>
                    <a:pt x="157" y="500"/>
                  </a:lnTo>
                  <a:lnTo>
                    <a:pt x="32" y="813"/>
                  </a:lnTo>
                  <a:lnTo>
                    <a:pt x="1" y="969"/>
                  </a:lnTo>
                  <a:lnTo>
                    <a:pt x="1" y="1126"/>
                  </a:lnTo>
                  <a:lnTo>
                    <a:pt x="1" y="1251"/>
                  </a:lnTo>
                  <a:lnTo>
                    <a:pt x="32" y="1376"/>
                  </a:lnTo>
                  <a:lnTo>
                    <a:pt x="95" y="1469"/>
                  </a:lnTo>
                  <a:lnTo>
                    <a:pt x="157" y="1563"/>
                  </a:lnTo>
                  <a:lnTo>
                    <a:pt x="251" y="1594"/>
                  </a:lnTo>
                  <a:lnTo>
                    <a:pt x="438" y="1594"/>
                  </a:lnTo>
                  <a:lnTo>
                    <a:pt x="563" y="1532"/>
                  </a:lnTo>
                  <a:lnTo>
                    <a:pt x="657" y="1469"/>
                  </a:lnTo>
                  <a:lnTo>
                    <a:pt x="782" y="1344"/>
                  </a:lnTo>
                  <a:lnTo>
                    <a:pt x="939" y="1094"/>
                  </a:lnTo>
                  <a:lnTo>
                    <a:pt x="1064" y="782"/>
                  </a:lnTo>
                  <a:lnTo>
                    <a:pt x="1095" y="625"/>
                  </a:lnTo>
                  <a:lnTo>
                    <a:pt x="1126" y="469"/>
                  </a:lnTo>
                  <a:lnTo>
                    <a:pt x="1095" y="344"/>
                  </a:lnTo>
                  <a:lnTo>
                    <a:pt x="1064" y="219"/>
                  </a:lnTo>
                  <a:lnTo>
                    <a:pt x="1032" y="125"/>
                  </a:lnTo>
                  <a:lnTo>
                    <a:pt x="939" y="63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7"/>
            <p:cNvSpPr/>
            <p:nvPr/>
          </p:nvSpPr>
          <p:spPr>
            <a:xfrm>
              <a:off x="6761307" y="1948738"/>
              <a:ext cx="62284" cy="93383"/>
            </a:xfrm>
            <a:custGeom>
              <a:avLst/>
              <a:gdLst/>
              <a:ahLst/>
              <a:cxnLst/>
              <a:rect l="l" t="t" r="r" b="b"/>
              <a:pathLst>
                <a:path w="689" h="1033" extrusionOk="0">
                  <a:moveTo>
                    <a:pt x="469" y="1"/>
                  </a:moveTo>
                  <a:lnTo>
                    <a:pt x="344" y="63"/>
                  </a:lnTo>
                  <a:lnTo>
                    <a:pt x="188" y="157"/>
                  </a:lnTo>
                  <a:lnTo>
                    <a:pt x="94" y="344"/>
                  </a:lnTo>
                  <a:lnTo>
                    <a:pt x="1" y="532"/>
                  </a:lnTo>
                  <a:lnTo>
                    <a:pt x="1" y="720"/>
                  </a:lnTo>
                  <a:lnTo>
                    <a:pt x="1" y="876"/>
                  </a:lnTo>
                  <a:lnTo>
                    <a:pt x="94" y="1001"/>
                  </a:lnTo>
                  <a:lnTo>
                    <a:pt x="157" y="1032"/>
                  </a:lnTo>
                  <a:lnTo>
                    <a:pt x="188" y="1032"/>
                  </a:lnTo>
                  <a:lnTo>
                    <a:pt x="344" y="1001"/>
                  </a:lnTo>
                  <a:lnTo>
                    <a:pt x="469" y="876"/>
                  </a:lnTo>
                  <a:lnTo>
                    <a:pt x="595" y="720"/>
                  </a:lnTo>
                  <a:lnTo>
                    <a:pt x="657" y="532"/>
                  </a:lnTo>
                  <a:lnTo>
                    <a:pt x="688" y="313"/>
                  </a:lnTo>
                  <a:lnTo>
                    <a:pt x="657" y="157"/>
                  </a:lnTo>
                  <a:lnTo>
                    <a:pt x="595" y="63"/>
                  </a:lnTo>
                  <a:lnTo>
                    <a:pt x="532" y="32"/>
                  </a:lnTo>
                  <a:lnTo>
                    <a:pt x="469" y="1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7"/>
            <p:cNvSpPr/>
            <p:nvPr/>
          </p:nvSpPr>
          <p:spPr>
            <a:xfrm>
              <a:off x="6781104" y="1979834"/>
              <a:ext cx="19887" cy="31188"/>
            </a:xfrm>
            <a:custGeom>
              <a:avLst/>
              <a:gdLst/>
              <a:ahLst/>
              <a:cxnLst/>
              <a:rect l="l" t="t" r="r" b="b"/>
              <a:pathLst>
                <a:path w="220" h="345" extrusionOk="0">
                  <a:moveTo>
                    <a:pt x="157" y="0"/>
                  </a:moveTo>
                  <a:lnTo>
                    <a:pt x="125" y="32"/>
                  </a:lnTo>
                  <a:lnTo>
                    <a:pt x="32" y="125"/>
                  </a:lnTo>
                  <a:lnTo>
                    <a:pt x="0" y="250"/>
                  </a:lnTo>
                  <a:lnTo>
                    <a:pt x="0" y="282"/>
                  </a:lnTo>
                  <a:lnTo>
                    <a:pt x="32" y="313"/>
                  </a:lnTo>
                  <a:lnTo>
                    <a:pt x="63" y="344"/>
                  </a:lnTo>
                  <a:lnTo>
                    <a:pt x="125" y="313"/>
                  </a:lnTo>
                  <a:lnTo>
                    <a:pt x="188" y="250"/>
                  </a:lnTo>
                  <a:lnTo>
                    <a:pt x="219" y="125"/>
                  </a:lnTo>
                  <a:lnTo>
                    <a:pt x="219" y="63"/>
                  </a:lnTo>
                  <a:lnTo>
                    <a:pt x="188" y="32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133D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7"/>
            <p:cNvSpPr/>
            <p:nvPr/>
          </p:nvSpPr>
          <p:spPr>
            <a:xfrm>
              <a:off x="6436429" y="1739655"/>
              <a:ext cx="1571109" cy="2133440"/>
            </a:xfrm>
            <a:custGeom>
              <a:avLst/>
              <a:gdLst/>
              <a:ahLst/>
              <a:cxnLst/>
              <a:rect l="l" t="t" r="r" b="b"/>
              <a:pathLst>
                <a:path w="17380" h="23600" extrusionOk="0">
                  <a:moveTo>
                    <a:pt x="13628" y="1"/>
                  </a:moveTo>
                  <a:lnTo>
                    <a:pt x="13441" y="32"/>
                  </a:lnTo>
                  <a:lnTo>
                    <a:pt x="13253" y="63"/>
                  </a:lnTo>
                  <a:lnTo>
                    <a:pt x="13066" y="126"/>
                  </a:lnTo>
                  <a:lnTo>
                    <a:pt x="12909" y="219"/>
                  </a:lnTo>
                  <a:lnTo>
                    <a:pt x="12753" y="313"/>
                  </a:lnTo>
                  <a:lnTo>
                    <a:pt x="12597" y="438"/>
                  </a:lnTo>
                  <a:lnTo>
                    <a:pt x="12472" y="594"/>
                  </a:lnTo>
                  <a:lnTo>
                    <a:pt x="12378" y="751"/>
                  </a:lnTo>
                  <a:lnTo>
                    <a:pt x="12284" y="907"/>
                  </a:lnTo>
                  <a:lnTo>
                    <a:pt x="12222" y="1095"/>
                  </a:lnTo>
                  <a:lnTo>
                    <a:pt x="12190" y="1282"/>
                  </a:lnTo>
                  <a:lnTo>
                    <a:pt x="12159" y="1470"/>
                  </a:lnTo>
                  <a:lnTo>
                    <a:pt x="12159" y="20599"/>
                  </a:lnTo>
                  <a:lnTo>
                    <a:pt x="12159" y="20881"/>
                  </a:lnTo>
                  <a:lnTo>
                    <a:pt x="12097" y="21162"/>
                  </a:lnTo>
                  <a:lnTo>
                    <a:pt x="12003" y="21443"/>
                  </a:lnTo>
                  <a:lnTo>
                    <a:pt x="11878" y="21724"/>
                  </a:lnTo>
                  <a:lnTo>
                    <a:pt x="11690" y="21943"/>
                  </a:lnTo>
                  <a:lnTo>
                    <a:pt x="11503" y="22162"/>
                  </a:lnTo>
                  <a:lnTo>
                    <a:pt x="11284" y="22381"/>
                  </a:lnTo>
                  <a:lnTo>
                    <a:pt x="11034" y="22537"/>
                  </a:lnTo>
                  <a:lnTo>
                    <a:pt x="10784" y="22662"/>
                  </a:lnTo>
                  <a:lnTo>
                    <a:pt x="10534" y="22756"/>
                  </a:lnTo>
                  <a:lnTo>
                    <a:pt x="10284" y="22787"/>
                  </a:lnTo>
                  <a:lnTo>
                    <a:pt x="10002" y="22818"/>
                  </a:lnTo>
                  <a:lnTo>
                    <a:pt x="9721" y="22787"/>
                  </a:lnTo>
                  <a:lnTo>
                    <a:pt x="9471" y="22756"/>
                  </a:lnTo>
                  <a:lnTo>
                    <a:pt x="9190" y="22662"/>
                  </a:lnTo>
                  <a:lnTo>
                    <a:pt x="8940" y="22537"/>
                  </a:lnTo>
                  <a:lnTo>
                    <a:pt x="8252" y="22131"/>
                  </a:lnTo>
                  <a:lnTo>
                    <a:pt x="8158" y="22037"/>
                  </a:lnTo>
                  <a:lnTo>
                    <a:pt x="8064" y="21943"/>
                  </a:lnTo>
                  <a:lnTo>
                    <a:pt x="8002" y="21787"/>
                  </a:lnTo>
                  <a:lnTo>
                    <a:pt x="7971" y="21631"/>
                  </a:lnTo>
                  <a:lnTo>
                    <a:pt x="8002" y="21506"/>
                  </a:lnTo>
                  <a:lnTo>
                    <a:pt x="8064" y="21349"/>
                  </a:lnTo>
                  <a:lnTo>
                    <a:pt x="8158" y="21224"/>
                  </a:lnTo>
                  <a:lnTo>
                    <a:pt x="8252" y="21131"/>
                  </a:lnTo>
                  <a:lnTo>
                    <a:pt x="9002" y="20724"/>
                  </a:lnTo>
                  <a:lnTo>
                    <a:pt x="9127" y="20630"/>
                  </a:lnTo>
                  <a:lnTo>
                    <a:pt x="9252" y="20505"/>
                  </a:lnTo>
                  <a:lnTo>
                    <a:pt x="9377" y="20412"/>
                  </a:lnTo>
                  <a:lnTo>
                    <a:pt x="9471" y="20255"/>
                  </a:lnTo>
                  <a:lnTo>
                    <a:pt x="9534" y="20130"/>
                  </a:lnTo>
                  <a:lnTo>
                    <a:pt x="9565" y="19974"/>
                  </a:lnTo>
                  <a:lnTo>
                    <a:pt x="9627" y="19787"/>
                  </a:lnTo>
                  <a:lnTo>
                    <a:pt x="9627" y="19630"/>
                  </a:lnTo>
                  <a:lnTo>
                    <a:pt x="9627" y="19474"/>
                  </a:lnTo>
                  <a:lnTo>
                    <a:pt x="9565" y="19286"/>
                  </a:lnTo>
                  <a:lnTo>
                    <a:pt x="9534" y="19161"/>
                  </a:lnTo>
                  <a:lnTo>
                    <a:pt x="9471" y="19005"/>
                  </a:lnTo>
                  <a:lnTo>
                    <a:pt x="9377" y="18880"/>
                  </a:lnTo>
                  <a:lnTo>
                    <a:pt x="9252" y="18755"/>
                  </a:lnTo>
                  <a:lnTo>
                    <a:pt x="9127" y="18630"/>
                  </a:lnTo>
                  <a:lnTo>
                    <a:pt x="9002" y="18536"/>
                  </a:lnTo>
                  <a:lnTo>
                    <a:pt x="8721" y="18411"/>
                  </a:lnTo>
                  <a:lnTo>
                    <a:pt x="8440" y="18317"/>
                  </a:lnTo>
                  <a:lnTo>
                    <a:pt x="8158" y="18255"/>
                  </a:lnTo>
                  <a:lnTo>
                    <a:pt x="7846" y="18224"/>
                  </a:lnTo>
                  <a:lnTo>
                    <a:pt x="7564" y="18255"/>
                  </a:lnTo>
                  <a:lnTo>
                    <a:pt x="7252" y="18317"/>
                  </a:lnTo>
                  <a:lnTo>
                    <a:pt x="6970" y="18411"/>
                  </a:lnTo>
                  <a:lnTo>
                    <a:pt x="6689" y="18536"/>
                  </a:lnTo>
                  <a:lnTo>
                    <a:pt x="3407" y="20443"/>
                  </a:lnTo>
                  <a:lnTo>
                    <a:pt x="3126" y="20568"/>
                  </a:lnTo>
                  <a:lnTo>
                    <a:pt x="2844" y="20662"/>
                  </a:lnTo>
                  <a:lnTo>
                    <a:pt x="2532" y="20724"/>
                  </a:lnTo>
                  <a:lnTo>
                    <a:pt x="2219" y="20755"/>
                  </a:lnTo>
                  <a:lnTo>
                    <a:pt x="1907" y="20724"/>
                  </a:lnTo>
                  <a:lnTo>
                    <a:pt x="1625" y="20662"/>
                  </a:lnTo>
                  <a:lnTo>
                    <a:pt x="1313" y="20568"/>
                  </a:lnTo>
                  <a:lnTo>
                    <a:pt x="1032" y="20443"/>
                  </a:lnTo>
                  <a:lnTo>
                    <a:pt x="906" y="20349"/>
                  </a:lnTo>
                  <a:lnTo>
                    <a:pt x="844" y="20255"/>
                  </a:lnTo>
                  <a:lnTo>
                    <a:pt x="781" y="20130"/>
                  </a:lnTo>
                  <a:lnTo>
                    <a:pt x="781" y="19974"/>
                  </a:lnTo>
                  <a:lnTo>
                    <a:pt x="781" y="19849"/>
                  </a:lnTo>
                  <a:lnTo>
                    <a:pt x="844" y="19724"/>
                  </a:lnTo>
                  <a:lnTo>
                    <a:pt x="906" y="19599"/>
                  </a:lnTo>
                  <a:lnTo>
                    <a:pt x="1032" y="19536"/>
                  </a:lnTo>
                  <a:lnTo>
                    <a:pt x="4345" y="17630"/>
                  </a:lnTo>
                  <a:lnTo>
                    <a:pt x="4626" y="17442"/>
                  </a:lnTo>
                  <a:lnTo>
                    <a:pt x="4876" y="17223"/>
                  </a:lnTo>
                  <a:lnTo>
                    <a:pt x="5095" y="16973"/>
                  </a:lnTo>
                  <a:lnTo>
                    <a:pt x="5251" y="16692"/>
                  </a:lnTo>
                  <a:lnTo>
                    <a:pt x="5408" y="16411"/>
                  </a:lnTo>
                  <a:lnTo>
                    <a:pt x="5501" y="16098"/>
                  </a:lnTo>
                  <a:lnTo>
                    <a:pt x="5595" y="15754"/>
                  </a:lnTo>
                  <a:lnTo>
                    <a:pt x="5595" y="15442"/>
                  </a:lnTo>
                  <a:lnTo>
                    <a:pt x="5595" y="4377"/>
                  </a:lnTo>
                  <a:lnTo>
                    <a:pt x="5595" y="4127"/>
                  </a:lnTo>
                  <a:lnTo>
                    <a:pt x="5533" y="3908"/>
                  </a:lnTo>
                  <a:lnTo>
                    <a:pt x="5470" y="3689"/>
                  </a:lnTo>
                  <a:lnTo>
                    <a:pt x="5376" y="3470"/>
                  </a:lnTo>
                  <a:lnTo>
                    <a:pt x="5220" y="3283"/>
                  </a:lnTo>
                  <a:lnTo>
                    <a:pt x="5095" y="3095"/>
                  </a:lnTo>
                  <a:lnTo>
                    <a:pt x="4907" y="2939"/>
                  </a:lnTo>
                  <a:lnTo>
                    <a:pt x="4720" y="2814"/>
                  </a:lnTo>
                  <a:lnTo>
                    <a:pt x="4314" y="2564"/>
                  </a:lnTo>
                  <a:lnTo>
                    <a:pt x="4157" y="2532"/>
                  </a:lnTo>
                  <a:lnTo>
                    <a:pt x="4001" y="2532"/>
                  </a:lnTo>
                  <a:lnTo>
                    <a:pt x="3876" y="2595"/>
                  </a:lnTo>
                  <a:lnTo>
                    <a:pt x="3782" y="2720"/>
                  </a:lnTo>
                  <a:lnTo>
                    <a:pt x="3720" y="2876"/>
                  </a:lnTo>
                  <a:lnTo>
                    <a:pt x="3720" y="3001"/>
                  </a:lnTo>
                  <a:lnTo>
                    <a:pt x="3782" y="3158"/>
                  </a:lnTo>
                  <a:lnTo>
                    <a:pt x="3907" y="3251"/>
                  </a:lnTo>
                  <a:lnTo>
                    <a:pt x="4314" y="3501"/>
                  </a:lnTo>
                  <a:lnTo>
                    <a:pt x="4532" y="3658"/>
                  </a:lnTo>
                  <a:lnTo>
                    <a:pt x="4689" y="3845"/>
                  </a:lnTo>
                  <a:lnTo>
                    <a:pt x="4782" y="4095"/>
                  </a:lnTo>
                  <a:lnTo>
                    <a:pt x="4814" y="4377"/>
                  </a:lnTo>
                  <a:lnTo>
                    <a:pt x="4814" y="15442"/>
                  </a:lnTo>
                  <a:lnTo>
                    <a:pt x="4814" y="15661"/>
                  </a:lnTo>
                  <a:lnTo>
                    <a:pt x="4751" y="15879"/>
                  </a:lnTo>
                  <a:lnTo>
                    <a:pt x="4689" y="16098"/>
                  </a:lnTo>
                  <a:lnTo>
                    <a:pt x="4595" y="16317"/>
                  </a:lnTo>
                  <a:lnTo>
                    <a:pt x="4470" y="16504"/>
                  </a:lnTo>
                  <a:lnTo>
                    <a:pt x="4314" y="16661"/>
                  </a:lnTo>
                  <a:lnTo>
                    <a:pt x="4157" y="16817"/>
                  </a:lnTo>
                  <a:lnTo>
                    <a:pt x="3938" y="16942"/>
                  </a:lnTo>
                  <a:lnTo>
                    <a:pt x="656" y="18849"/>
                  </a:lnTo>
                  <a:lnTo>
                    <a:pt x="500" y="18943"/>
                  </a:lnTo>
                  <a:lnTo>
                    <a:pt x="375" y="19068"/>
                  </a:lnTo>
                  <a:lnTo>
                    <a:pt x="250" y="19193"/>
                  </a:lnTo>
                  <a:lnTo>
                    <a:pt x="156" y="19318"/>
                  </a:lnTo>
                  <a:lnTo>
                    <a:pt x="94" y="19474"/>
                  </a:lnTo>
                  <a:lnTo>
                    <a:pt x="31" y="19630"/>
                  </a:lnTo>
                  <a:lnTo>
                    <a:pt x="0" y="19818"/>
                  </a:lnTo>
                  <a:lnTo>
                    <a:pt x="0" y="19974"/>
                  </a:lnTo>
                  <a:lnTo>
                    <a:pt x="0" y="20162"/>
                  </a:lnTo>
                  <a:lnTo>
                    <a:pt x="31" y="20318"/>
                  </a:lnTo>
                  <a:lnTo>
                    <a:pt x="94" y="20474"/>
                  </a:lnTo>
                  <a:lnTo>
                    <a:pt x="156" y="20630"/>
                  </a:lnTo>
                  <a:lnTo>
                    <a:pt x="250" y="20787"/>
                  </a:lnTo>
                  <a:lnTo>
                    <a:pt x="375" y="20912"/>
                  </a:lnTo>
                  <a:lnTo>
                    <a:pt x="500" y="21006"/>
                  </a:lnTo>
                  <a:lnTo>
                    <a:pt x="656" y="21099"/>
                  </a:lnTo>
                  <a:lnTo>
                    <a:pt x="1032" y="21287"/>
                  </a:lnTo>
                  <a:lnTo>
                    <a:pt x="1407" y="21412"/>
                  </a:lnTo>
                  <a:lnTo>
                    <a:pt x="1813" y="21506"/>
                  </a:lnTo>
                  <a:lnTo>
                    <a:pt x="2219" y="21537"/>
                  </a:lnTo>
                  <a:lnTo>
                    <a:pt x="2626" y="21506"/>
                  </a:lnTo>
                  <a:lnTo>
                    <a:pt x="3032" y="21412"/>
                  </a:lnTo>
                  <a:lnTo>
                    <a:pt x="3438" y="21287"/>
                  </a:lnTo>
                  <a:lnTo>
                    <a:pt x="3813" y="21099"/>
                  </a:lnTo>
                  <a:lnTo>
                    <a:pt x="7095" y="19224"/>
                  </a:lnTo>
                  <a:lnTo>
                    <a:pt x="7283" y="19130"/>
                  </a:lnTo>
                  <a:lnTo>
                    <a:pt x="7471" y="19068"/>
                  </a:lnTo>
                  <a:lnTo>
                    <a:pt x="7658" y="19036"/>
                  </a:lnTo>
                  <a:lnTo>
                    <a:pt x="7846" y="19005"/>
                  </a:lnTo>
                  <a:lnTo>
                    <a:pt x="8033" y="19036"/>
                  </a:lnTo>
                  <a:lnTo>
                    <a:pt x="8252" y="19068"/>
                  </a:lnTo>
                  <a:lnTo>
                    <a:pt x="8440" y="19130"/>
                  </a:lnTo>
                  <a:lnTo>
                    <a:pt x="8596" y="19224"/>
                  </a:lnTo>
                  <a:lnTo>
                    <a:pt x="8721" y="19318"/>
                  </a:lnTo>
                  <a:lnTo>
                    <a:pt x="8815" y="19443"/>
                  </a:lnTo>
                  <a:lnTo>
                    <a:pt x="8846" y="19536"/>
                  </a:lnTo>
                  <a:lnTo>
                    <a:pt x="8846" y="19630"/>
                  </a:lnTo>
                  <a:lnTo>
                    <a:pt x="8846" y="19724"/>
                  </a:lnTo>
                  <a:lnTo>
                    <a:pt x="8815" y="19818"/>
                  </a:lnTo>
                  <a:lnTo>
                    <a:pt x="8721" y="19943"/>
                  </a:lnTo>
                  <a:lnTo>
                    <a:pt x="8596" y="20037"/>
                  </a:lnTo>
                  <a:lnTo>
                    <a:pt x="7877" y="20474"/>
                  </a:lnTo>
                  <a:lnTo>
                    <a:pt x="7721" y="20568"/>
                  </a:lnTo>
                  <a:lnTo>
                    <a:pt x="7596" y="20693"/>
                  </a:lnTo>
                  <a:lnTo>
                    <a:pt x="7471" y="20818"/>
                  </a:lnTo>
                  <a:lnTo>
                    <a:pt x="7377" y="20974"/>
                  </a:lnTo>
                  <a:lnTo>
                    <a:pt x="7314" y="21131"/>
                  </a:lnTo>
                  <a:lnTo>
                    <a:pt x="7252" y="21287"/>
                  </a:lnTo>
                  <a:lnTo>
                    <a:pt x="7220" y="21474"/>
                  </a:lnTo>
                  <a:lnTo>
                    <a:pt x="7189" y="21631"/>
                  </a:lnTo>
                  <a:lnTo>
                    <a:pt x="7220" y="21818"/>
                  </a:lnTo>
                  <a:lnTo>
                    <a:pt x="7252" y="22006"/>
                  </a:lnTo>
                  <a:lnTo>
                    <a:pt x="7314" y="22162"/>
                  </a:lnTo>
                  <a:lnTo>
                    <a:pt x="7377" y="22318"/>
                  </a:lnTo>
                  <a:lnTo>
                    <a:pt x="7471" y="22475"/>
                  </a:lnTo>
                  <a:lnTo>
                    <a:pt x="7596" y="22600"/>
                  </a:lnTo>
                  <a:lnTo>
                    <a:pt x="7721" y="22725"/>
                  </a:lnTo>
                  <a:lnTo>
                    <a:pt x="7877" y="22818"/>
                  </a:lnTo>
                  <a:lnTo>
                    <a:pt x="8565" y="23194"/>
                  </a:lnTo>
                  <a:lnTo>
                    <a:pt x="8908" y="23381"/>
                  </a:lnTo>
                  <a:lnTo>
                    <a:pt x="9252" y="23506"/>
                  </a:lnTo>
                  <a:lnTo>
                    <a:pt x="9627" y="23569"/>
                  </a:lnTo>
                  <a:lnTo>
                    <a:pt x="10002" y="23600"/>
                  </a:lnTo>
                  <a:lnTo>
                    <a:pt x="10377" y="23569"/>
                  </a:lnTo>
                  <a:lnTo>
                    <a:pt x="10721" y="23506"/>
                  </a:lnTo>
                  <a:lnTo>
                    <a:pt x="11096" y="23381"/>
                  </a:lnTo>
                  <a:lnTo>
                    <a:pt x="11440" y="23194"/>
                  </a:lnTo>
                  <a:lnTo>
                    <a:pt x="11753" y="22975"/>
                  </a:lnTo>
                  <a:lnTo>
                    <a:pt x="12065" y="22725"/>
                  </a:lnTo>
                  <a:lnTo>
                    <a:pt x="12315" y="22412"/>
                  </a:lnTo>
                  <a:lnTo>
                    <a:pt x="12534" y="22100"/>
                  </a:lnTo>
                  <a:lnTo>
                    <a:pt x="12722" y="21756"/>
                  </a:lnTo>
                  <a:lnTo>
                    <a:pt x="12847" y="21381"/>
                  </a:lnTo>
                  <a:lnTo>
                    <a:pt x="12909" y="20974"/>
                  </a:lnTo>
                  <a:lnTo>
                    <a:pt x="12941" y="20599"/>
                  </a:lnTo>
                  <a:lnTo>
                    <a:pt x="12941" y="1470"/>
                  </a:lnTo>
                  <a:lnTo>
                    <a:pt x="12972" y="1282"/>
                  </a:lnTo>
                  <a:lnTo>
                    <a:pt x="13034" y="1126"/>
                  </a:lnTo>
                  <a:lnTo>
                    <a:pt x="13159" y="1001"/>
                  </a:lnTo>
                  <a:lnTo>
                    <a:pt x="13284" y="876"/>
                  </a:lnTo>
                  <a:lnTo>
                    <a:pt x="13472" y="813"/>
                  </a:lnTo>
                  <a:lnTo>
                    <a:pt x="13628" y="782"/>
                  </a:lnTo>
                  <a:lnTo>
                    <a:pt x="13816" y="813"/>
                  </a:lnTo>
                  <a:lnTo>
                    <a:pt x="13972" y="876"/>
                  </a:lnTo>
                  <a:lnTo>
                    <a:pt x="16785" y="2501"/>
                  </a:lnTo>
                  <a:lnTo>
                    <a:pt x="16942" y="2564"/>
                  </a:lnTo>
                  <a:lnTo>
                    <a:pt x="17098" y="2532"/>
                  </a:lnTo>
                  <a:lnTo>
                    <a:pt x="17223" y="2470"/>
                  </a:lnTo>
                  <a:lnTo>
                    <a:pt x="17317" y="2376"/>
                  </a:lnTo>
                  <a:lnTo>
                    <a:pt x="17379" y="2220"/>
                  </a:lnTo>
                  <a:lnTo>
                    <a:pt x="17348" y="2064"/>
                  </a:lnTo>
                  <a:lnTo>
                    <a:pt x="17285" y="1938"/>
                  </a:lnTo>
                  <a:lnTo>
                    <a:pt x="17192" y="1845"/>
                  </a:lnTo>
                  <a:lnTo>
                    <a:pt x="14378" y="219"/>
                  </a:lnTo>
                  <a:lnTo>
                    <a:pt x="14191" y="126"/>
                  </a:lnTo>
                  <a:lnTo>
                    <a:pt x="14003" y="63"/>
                  </a:lnTo>
                  <a:lnTo>
                    <a:pt x="13816" y="32"/>
                  </a:lnTo>
                  <a:lnTo>
                    <a:pt x="13628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7"/>
            <p:cNvSpPr/>
            <p:nvPr/>
          </p:nvSpPr>
          <p:spPr>
            <a:xfrm>
              <a:off x="7659829" y="1033310"/>
              <a:ext cx="1616307" cy="3583004"/>
            </a:xfrm>
            <a:custGeom>
              <a:avLst/>
              <a:gdLst/>
              <a:ahLst/>
              <a:cxnLst/>
              <a:rect l="l" t="t" r="r" b="b"/>
              <a:pathLst>
                <a:path w="17880" h="39635" extrusionOk="0">
                  <a:moveTo>
                    <a:pt x="4189" y="0"/>
                  </a:moveTo>
                  <a:lnTo>
                    <a:pt x="3908" y="63"/>
                  </a:lnTo>
                  <a:lnTo>
                    <a:pt x="3626" y="156"/>
                  </a:lnTo>
                  <a:lnTo>
                    <a:pt x="3345" y="313"/>
                  </a:lnTo>
                  <a:lnTo>
                    <a:pt x="2970" y="532"/>
                  </a:lnTo>
                  <a:lnTo>
                    <a:pt x="2595" y="782"/>
                  </a:lnTo>
                  <a:lnTo>
                    <a:pt x="2251" y="1063"/>
                  </a:lnTo>
                  <a:lnTo>
                    <a:pt x="1938" y="1375"/>
                  </a:lnTo>
                  <a:lnTo>
                    <a:pt x="1657" y="1688"/>
                  </a:lnTo>
                  <a:lnTo>
                    <a:pt x="1376" y="2032"/>
                  </a:lnTo>
                  <a:lnTo>
                    <a:pt x="1126" y="2376"/>
                  </a:lnTo>
                  <a:lnTo>
                    <a:pt x="907" y="2751"/>
                  </a:lnTo>
                  <a:lnTo>
                    <a:pt x="688" y="3126"/>
                  </a:lnTo>
                  <a:lnTo>
                    <a:pt x="532" y="3501"/>
                  </a:lnTo>
                  <a:lnTo>
                    <a:pt x="376" y="3907"/>
                  </a:lnTo>
                  <a:lnTo>
                    <a:pt x="251" y="4345"/>
                  </a:lnTo>
                  <a:lnTo>
                    <a:pt x="125" y="4751"/>
                  </a:lnTo>
                  <a:lnTo>
                    <a:pt x="63" y="5189"/>
                  </a:lnTo>
                  <a:lnTo>
                    <a:pt x="32" y="5627"/>
                  </a:lnTo>
                  <a:lnTo>
                    <a:pt x="0" y="6064"/>
                  </a:lnTo>
                  <a:lnTo>
                    <a:pt x="0" y="32539"/>
                  </a:lnTo>
                  <a:lnTo>
                    <a:pt x="12253" y="39635"/>
                  </a:lnTo>
                  <a:lnTo>
                    <a:pt x="17880" y="7408"/>
                  </a:lnTo>
                  <a:lnTo>
                    <a:pt x="5627" y="313"/>
                  </a:lnTo>
                  <a:lnTo>
                    <a:pt x="5564" y="281"/>
                  </a:lnTo>
                  <a:lnTo>
                    <a:pt x="5533" y="281"/>
                  </a:lnTo>
                  <a:lnTo>
                    <a:pt x="5283" y="156"/>
                  </a:lnTo>
                  <a:lnTo>
                    <a:pt x="5033" y="63"/>
                  </a:lnTo>
                  <a:lnTo>
                    <a:pt x="4752" y="31"/>
                  </a:lnTo>
                  <a:lnTo>
                    <a:pt x="447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7"/>
            <p:cNvSpPr/>
            <p:nvPr/>
          </p:nvSpPr>
          <p:spPr>
            <a:xfrm>
              <a:off x="8767434" y="1674661"/>
              <a:ext cx="607562" cy="2941616"/>
            </a:xfrm>
            <a:custGeom>
              <a:avLst/>
              <a:gdLst/>
              <a:ahLst/>
              <a:cxnLst/>
              <a:rect l="l" t="t" r="r" b="b"/>
              <a:pathLst>
                <a:path w="6721" h="32540" extrusionOk="0">
                  <a:moveTo>
                    <a:pt x="4189" y="1"/>
                  </a:moveTo>
                  <a:lnTo>
                    <a:pt x="3908" y="63"/>
                  </a:lnTo>
                  <a:lnTo>
                    <a:pt x="3626" y="157"/>
                  </a:lnTo>
                  <a:lnTo>
                    <a:pt x="3345" y="313"/>
                  </a:lnTo>
                  <a:lnTo>
                    <a:pt x="2939" y="532"/>
                  </a:lnTo>
                  <a:lnTo>
                    <a:pt x="2595" y="782"/>
                  </a:lnTo>
                  <a:lnTo>
                    <a:pt x="2251" y="1063"/>
                  </a:lnTo>
                  <a:lnTo>
                    <a:pt x="1938" y="1376"/>
                  </a:lnTo>
                  <a:lnTo>
                    <a:pt x="1657" y="1689"/>
                  </a:lnTo>
                  <a:lnTo>
                    <a:pt x="1376" y="2032"/>
                  </a:lnTo>
                  <a:lnTo>
                    <a:pt x="1126" y="2376"/>
                  </a:lnTo>
                  <a:lnTo>
                    <a:pt x="907" y="2751"/>
                  </a:lnTo>
                  <a:lnTo>
                    <a:pt x="688" y="3126"/>
                  </a:lnTo>
                  <a:lnTo>
                    <a:pt x="500" y="3501"/>
                  </a:lnTo>
                  <a:lnTo>
                    <a:pt x="344" y="3908"/>
                  </a:lnTo>
                  <a:lnTo>
                    <a:pt x="219" y="4345"/>
                  </a:lnTo>
                  <a:lnTo>
                    <a:pt x="125" y="4752"/>
                  </a:lnTo>
                  <a:lnTo>
                    <a:pt x="63" y="5189"/>
                  </a:lnTo>
                  <a:lnTo>
                    <a:pt x="0" y="5627"/>
                  </a:lnTo>
                  <a:lnTo>
                    <a:pt x="0" y="6065"/>
                  </a:lnTo>
                  <a:lnTo>
                    <a:pt x="0" y="32540"/>
                  </a:lnTo>
                  <a:lnTo>
                    <a:pt x="6721" y="28664"/>
                  </a:lnTo>
                  <a:lnTo>
                    <a:pt x="6721" y="2251"/>
                  </a:lnTo>
                  <a:lnTo>
                    <a:pt x="6689" y="1939"/>
                  </a:lnTo>
                  <a:lnTo>
                    <a:pt x="6627" y="1626"/>
                  </a:lnTo>
                  <a:lnTo>
                    <a:pt x="6533" y="1345"/>
                  </a:lnTo>
                  <a:lnTo>
                    <a:pt x="6408" y="1095"/>
                  </a:lnTo>
                  <a:lnTo>
                    <a:pt x="6221" y="845"/>
                  </a:lnTo>
                  <a:lnTo>
                    <a:pt x="6033" y="657"/>
                  </a:lnTo>
                  <a:lnTo>
                    <a:pt x="5814" y="469"/>
                  </a:lnTo>
                  <a:lnTo>
                    <a:pt x="5595" y="313"/>
                  </a:lnTo>
                  <a:lnTo>
                    <a:pt x="5345" y="188"/>
                  </a:lnTo>
                  <a:lnTo>
                    <a:pt x="5064" y="94"/>
                  </a:lnTo>
                  <a:lnTo>
                    <a:pt x="4783" y="32"/>
                  </a:lnTo>
                  <a:lnTo>
                    <a:pt x="4501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7"/>
            <p:cNvSpPr/>
            <p:nvPr/>
          </p:nvSpPr>
          <p:spPr>
            <a:xfrm>
              <a:off x="7744619" y="1640763"/>
              <a:ext cx="957942" cy="1528754"/>
            </a:xfrm>
            <a:custGeom>
              <a:avLst/>
              <a:gdLst/>
              <a:ahLst/>
              <a:cxnLst/>
              <a:rect l="l" t="t" r="r" b="b"/>
              <a:pathLst>
                <a:path w="10597" h="16911" extrusionOk="0">
                  <a:moveTo>
                    <a:pt x="0" y="1"/>
                  </a:moveTo>
                  <a:lnTo>
                    <a:pt x="0" y="10878"/>
                  </a:lnTo>
                  <a:lnTo>
                    <a:pt x="10596" y="16911"/>
                  </a:lnTo>
                  <a:lnTo>
                    <a:pt x="10596" y="606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C26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7"/>
            <p:cNvSpPr/>
            <p:nvPr/>
          </p:nvSpPr>
          <p:spPr>
            <a:xfrm>
              <a:off x="8402963" y="2092828"/>
              <a:ext cx="254379" cy="189388"/>
            </a:xfrm>
            <a:custGeom>
              <a:avLst/>
              <a:gdLst/>
              <a:ahLst/>
              <a:cxnLst/>
              <a:rect l="l" t="t" r="r" b="b"/>
              <a:pathLst>
                <a:path w="2814" h="2095" extrusionOk="0">
                  <a:moveTo>
                    <a:pt x="281" y="1"/>
                  </a:moveTo>
                  <a:lnTo>
                    <a:pt x="156" y="63"/>
                  </a:lnTo>
                  <a:lnTo>
                    <a:pt x="63" y="157"/>
                  </a:lnTo>
                  <a:lnTo>
                    <a:pt x="31" y="220"/>
                  </a:lnTo>
                  <a:lnTo>
                    <a:pt x="0" y="282"/>
                  </a:lnTo>
                  <a:lnTo>
                    <a:pt x="31" y="470"/>
                  </a:lnTo>
                  <a:lnTo>
                    <a:pt x="94" y="626"/>
                  </a:lnTo>
                  <a:lnTo>
                    <a:pt x="219" y="751"/>
                  </a:lnTo>
                  <a:lnTo>
                    <a:pt x="344" y="876"/>
                  </a:lnTo>
                  <a:lnTo>
                    <a:pt x="2407" y="2064"/>
                  </a:lnTo>
                  <a:lnTo>
                    <a:pt x="2501" y="2095"/>
                  </a:lnTo>
                  <a:lnTo>
                    <a:pt x="2563" y="2095"/>
                  </a:lnTo>
                  <a:lnTo>
                    <a:pt x="2688" y="2064"/>
                  </a:lnTo>
                  <a:lnTo>
                    <a:pt x="2782" y="1970"/>
                  </a:lnTo>
                  <a:lnTo>
                    <a:pt x="2813" y="1907"/>
                  </a:lnTo>
                  <a:lnTo>
                    <a:pt x="2813" y="1845"/>
                  </a:lnTo>
                  <a:lnTo>
                    <a:pt x="2813" y="1657"/>
                  </a:lnTo>
                  <a:lnTo>
                    <a:pt x="2720" y="1501"/>
                  </a:lnTo>
                  <a:lnTo>
                    <a:pt x="2626" y="1345"/>
                  </a:lnTo>
                  <a:lnTo>
                    <a:pt x="2469" y="1251"/>
                  </a:lnTo>
                  <a:lnTo>
                    <a:pt x="406" y="63"/>
                  </a:lnTo>
                  <a:lnTo>
                    <a:pt x="344" y="32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7"/>
            <p:cNvSpPr/>
            <p:nvPr/>
          </p:nvSpPr>
          <p:spPr>
            <a:xfrm>
              <a:off x="7987600" y="2595785"/>
              <a:ext cx="412574" cy="276986"/>
            </a:xfrm>
            <a:custGeom>
              <a:avLst/>
              <a:gdLst/>
              <a:ahLst/>
              <a:cxnLst/>
              <a:rect l="l" t="t" r="r" b="b"/>
              <a:pathLst>
                <a:path w="4564" h="3064" extrusionOk="0">
                  <a:moveTo>
                    <a:pt x="250" y="1"/>
                  </a:moveTo>
                  <a:lnTo>
                    <a:pt x="125" y="32"/>
                  </a:lnTo>
                  <a:lnTo>
                    <a:pt x="32" y="126"/>
                  </a:lnTo>
                  <a:lnTo>
                    <a:pt x="0" y="188"/>
                  </a:lnTo>
                  <a:lnTo>
                    <a:pt x="0" y="251"/>
                  </a:lnTo>
                  <a:lnTo>
                    <a:pt x="0" y="438"/>
                  </a:lnTo>
                  <a:lnTo>
                    <a:pt x="94" y="594"/>
                  </a:lnTo>
                  <a:lnTo>
                    <a:pt x="188" y="751"/>
                  </a:lnTo>
                  <a:lnTo>
                    <a:pt x="344" y="844"/>
                  </a:lnTo>
                  <a:lnTo>
                    <a:pt x="4158" y="3033"/>
                  </a:lnTo>
                  <a:lnTo>
                    <a:pt x="4251" y="3033"/>
                  </a:lnTo>
                  <a:lnTo>
                    <a:pt x="4314" y="3064"/>
                  </a:lnTo>
                  <a:lnTo>
                    <a:pt x="4439" y="3033"/>
                  </a:lnTo>
                  <a:lnTo>
                    <a:pt x="4533" y="2907"/>
                  </a:lnTo>
                  <a:lnTo>
                    <a:pt x="4564" y="2845"/>
                  </a:lnTo>
                  <a:lnTo>
                    <a:pt x="4564" y="2782"/>
                  </a:lnTo>
                  <a:lnTo>
                    <a:pt x="4564" y="2595"/>
                  </a:lnTo>
                  <a:lnTo>
                    <a:pt x="4470" y="2439"/>
                  </a:lnTo>
                  <a:lnTo>
                    <a:pt x="4376" y="2314"/>
                  </a:lnTo>
                  <a:lnTo>
                    <a:pt x="4220" y="2189"/>
                  </a:lnTo>
                  <a:lnTo>
                    <a:pt x="375" y="32"/>
                  </a:lnTo>
                  <a:lnTo>
                    <a:pt x="3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7"/>
            <p:cNvSpPr/>
            <p:nvPr/>
          </p:nvSpPr>
          <p:spPr>
            <a:xfrm>
              <a:off x="7798314" y="2824664"/>
              <a:ext cx="788357" cy="488883"/>
            </a:xfrm>
            <a:custGeom>
              <a:avLst/>
              <a:gdLst/>
              <a:ahLst/>
              <a:cxnLst/>
              <a:rect l="l" t="t" r="r" b="b"/>
              <a:pathLst>
                <a:path w="8721" h="5408" extrusionOk="0">
                  <a:moveTo>
                    <a:pt x="281" y="0"/>
                  </a:moveTo>
                  <a:lnTo>
                    <a:pt x="156" y="32"/>
                  </a:lnTo>
                  <a:lnTo>
                    <a:pt x="63" y="125"/>
                  </a:lnTo>
                  <a:lnTo>
                    <a:pt x="31" y="188"/>
                  </a:lnTo>
                  <a:lnTo>
                    <a:pt x="0" y="250"/>
                  </a:lnTo>
                  <a:lnTo>
                    <a:pt x="31" y="438"/>
                  </a:lnTo>
                  <a:lnTo>
                    <a:pt x="94" y="594"/>
                  </a:lnTo>
                  <a:lnTo>
                    <a:pt x="219" y="751"/>
                  </a:lnTo>
                  <a:lnTo>
                    <a:pt x="344" y="844"/>
                  </a:lnTo>
                  <a:lnTo>
                    <a:pt x="8346" y="5377"/>
                  </a:lnTo>
                  <a:lnTo>
                    <a:pt x="8408" y="5377"/>
                  </a:lnTo>
                  <a:lnTo>
                    <a:pt x="8471" y="5408"/>
                  </a:lnTo>
                  <a:lnTo>
                    <a:pt x="8596" y="5377"/>
                  </a:lnTo>
                  <a:lnTo>
                    <a:pt x="8690" y="5283"/>
                  </a:lnTo>
                  <a:lnTo>
                    <a:pt x="8721" y="5189"/>
                  </a:lnTo>
                  <a:lnTo>
                    <a:pt x="8721" y="5127"/>
                  </a:lnTo>
                  <a:lnTo>
                    <a:pt x="8721" y="4939"/>
                  </a:lnTo>
                  <a:lnTo>
                    <a:pt x="8658" y="4783"/>
                  </a:lnTo>
                  <a:lnTo>
                    <a:pt x="8533" y="4658"/>
                  </a:lnTo>
                  <a:lnTo>
                    <a:pt x="8408" y="4533"/>
                  </a:lnTo>
                  <a:lnTo>
                    <a:pt x="406" y="32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7"/>
            <p:cNvSpPr/>
            <p:nvPr/>
          </p:nvSpPr>
          <p:spPr>
            <a:xfrm>
              <a:off x="8018696" y="2217211"/>
              <a:ext cx="350471" cy="257188"/>
            </a:xfrm>
            <a:custGeom>
              <a:avLst/>
              <a:gdLst/>
              <a:ahLst/>
              <a:cxnLst/>
              <a:rect l="l" t="t" r="r" b="b"/>
              <a:pathLst>
                <a:path w="3877" h="2845" extrusionOk="0">
                  <a:moveTo>
                    <a:pt x="3876" y="0"/>
                  </a:moveTo>
                  <a:lnTo>
                    <a:pt x="813" y="781"/>
                  </a:lnTo>
                  <a:lnTo>
                    <a:pt x="1719" y="1282"/>
                  </a:lnTo>
                  <a:lnTo>
                    <a:pt x="0" y="2844"/>
                  </a:lnTo>
                  <a:lnTo>
                    <a:pt x="3032" y="2063"/>
                  </a:lnTo>
                  <a:lnTo>
                    <a:pt x="2157" y="1532"/>
                  </a:lnTo>
                  <a:lnTo>
                    <a:pt x="3876" y="0"/>
                  </a:ln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7"/>
            <p:cNvSpPr/>
            <p:nvPr/>
          </p:nvSpPr>
          <p:spPr>
            <a:xfrm>
              <a:off x="7809613" y="1753757"/>
              <a:ext cx="96093" cy="158381"/>
            </a:xfrm>
            <a:custGeom>
              <a:avLst/>
              <a:gdLst/>
              <a:ahLst/>
              <a:cxnLst/>
              <a:rect l="l" t="t" r="r" b="b"/>
              <a:pathLst>
                <a:path w="1063" h="1752" extrusionOk="0">
                  <a:moveTo>
                    <a:pt x="94" y="1"/>
                  </a:moveTo>
                  <a:lnTo>
                    <a:pt x="31" y="63"/>
                  </a:lnTo>
                  <a:lnTo>
                    <a:pt x="0" y="157"/>
                  </a:lnTo>
                  <a:lnTo>
                    <a:pt x="0" y="939"/>
                  </a:lnTo>
                  <a:lnTo>
                    <a:pt x="31" y="1095"/>
                  </a:lnTo>
                  <a:lnTo>
                    <a:pt x="94" y="1220"/>
                  </a:lnTo>
                  <a:lnTo>
                    <a:pt x="156" y="1314"/>
                  </a:lnTo>
                  <a:lnTo>
                    <a:pt x="281" y="1407"/>
                  </a:lnTo>
                  <a:lnTo>
                    <a:pt x="813" y="1720"/>
                  </a:lnTo>
                  <a:lnTo>
                    <a:pt x="907" y="1751"/>
                  </a:lnTo>
                  <a:lnTo>
                    <a:pt x="969" y="1720"/>
                  </a:lnTo>
                  <a:lnTo>
                    <a:pt x="1032" y="1657"/>
                  </a:lnTo>
                  <a:lnTo>
                    <a:pt x="1063" y="1595"/>
                  </a:lnTo>
                  <a:lnTo>
                    <a:pt x="1063" y="782"/>
                  </a:lnTo>
                  <a:lnTo>
                    <a:pt x="1032" y="657"/>
                  </a:lnTo>
                  <a:lnTo>
                    <a:pt x="969" y="501"/>
                  </a:lnTo>
                  <a:lnTo>
                    <a:pt x="907" y="407"/>
                  </a:lnTo>
                  <a:lnTo>
                    <a:pt x="782" y="313"/>
                  </a:lnTo>
                  <a:lnTo>
                    <a:pt x="2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7"/>
            <p:cNvSpPr/>
            <p:nvPr/>
          </p:nvSpPr>
          <p:spPr>
            <a:xfrm>
              <a:off x="7809613" y="1934637"/>
              <a:ext cx="96093" cy="158290"/>
            </a:xfrm>
            <a:custGeom>
              <a:avLst/>
              <a:gdLst/>
              <a:ahLst/>
              <a:cxnLst/>
              <a:rect l="l" t="t" r="r" b="b"/>
              <a:pathLst>
                <a:path w="1063" h="1751" extrusionOk="0">
                  <a:moveTo>
                    <a:pt x="156" y="0"/>
                  </a:moveTo>
                  <a:lnTo>
                    <a:pt x="94" y="32"/>
                  </a:lnTo>
                  <a:lnTo>
                    <a:pt x="31" y="94"/>
                  </a:lnTo>
                  <a:lnTo>
                    <a:pt x="0" y="157"/>
                  </a:lnTo>
                  <a:lnTo>
                    <a:pt x="0" y="969"/>
                  </a:lnTo>
                  <a:lnTo>
                    <a:pt x="31" y="1126"/>
                  </a:lnTo>
                  <a:lnTo>
                    <a:pt x="94" y="1251"/>
                  </a:lnTo>
                  <a:lnTo>
                    <a:pt x="156" y="1344"/>
                  </a:lnTo>
                  <a:lnTo>
                    <a:pt x="281" y="1438"/>
                  </a:lnTo>
                  <a:lnTo>
                    <a:pt x="813" y="1751"/>
                  </a:lnTo>
                  <a:lnTo>
                    <a:pt x="969" y="1751"/>
                  </a:lnTo>
                  <a:lnTo>
                    <a:pt x="1032" y="1688"/>
                  </a:lnTo>
                  <a:lnTo>
                    <a:pt x="1063" y="1594"/>
                  </a:lnTo>
                  <a:lnTo>
                    <a:pt x="1063" y="813"/>
                  </a:lnTo>
                  <a:lnTo>
                    <a:pt x="1032" y="657"/>
                  </a:lnTo>
                  <a:lnTo>
                    <a:pt x="969" y="532"/>
                  </a:lnTo>
                  <a:lnTo>
                    <a:pt x="907" y="438"/>
                  </a:lnTo>
                  <a:lnTo>
                    <a:pt x="782" y="344"/>
                  </a:lnTo>
                  <a:lnTo>
                    <a:pt x="250" y="32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35813" y="479834"/>
            <a:ext cx="4087906" cy="919422"/>
            <a:chOff x="348547" y="1052443"/>
            <a:chExt cx="4087906" cy="919422"/>
          </a:xfrm>
        </p:grpSpPr>
        <p:sp>
          <p:nvSpPr>
            <p:cNvPr id="60" name="Rectangle 59"/>
            <p:cNvSpPr/>
            <p:nvPr userDrawn="1"/>
          </p:nvSpPr>
          <p:spPr>
            <a:xfrm>
              <a:off x="348547" y="1052443"/>
              <a:ext cx="4087906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n-US" sz="3200" dirty="0" smtClean="0">
                  <a:latin typeface="Lilita One" panose="020B0604020202020204" charset="0"/>
                </a:rPr>
                <a:t>EV Design</a:t>
              </a:r>
              <a:endParaRPr lang="en-US" sz="3200" dirty="0">
                <a:latin typeface="Lilita One" panose="020B0604020202020204" charset="0"/>
              </a:endParaRPr>
            </a:p>
          </p:txBody>
        </p:sp>
        <p:sp>
          <p:nvSpPr>
            <p:cNvPr id="61" name="Rectangle 60"/>
            <p:cNvSpPr/>
            <p:nvPr userDrawn="1"/>
          </p:nvSpPr>
          <p:spPr>
            <a:xfrm>
              <a:off x="348547" y="1514665"/>
              <a:ext cx="4087906" cy="4572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n-US" sz="2800" dirty="0" smtClean="0">
                  <a:latin typeface="+mj-lt"/>
                </a:rPr>
                <a:t>Master</a:t>
              </a:r>
              <a:r>
                <a:rPr lang="en-US" sz="2800" baseline="0" dirty="0" smtClean="0">
                  <a:latin typeface="+mj-lt"/>
                </a:rPr>
                <a:t> Class Series</a:t>
              </a:r>
              <a:endParaRPr lang="en-US" sz="2800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Vehicle Design Procedure 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879043" y="1929284"/>
            <a:ext cx="1316334" cy="10249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Propulsion power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918858" y="1929284"/>
            <a:ext cx="1316334" cy="10249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Motor Size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998865" y="1929284"/>
            <a:ext cx="1316334" cy="10249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Battery Capacity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195377" y="2210323"/>
            <a:ext cx="723481" cy="4628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255288" y="2210323"/>
            <a:ext cx="723481" cy="4628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4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Vehicle Basics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2" b="35555"/>
          <a:stretch/>
        </p:blipFill>
        <p:spPr>
          <a:xfrm>
            <a:off x="1581150" y="1123950"/>
            <a:ext cx="4762500" cy="193357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20000" y="3057525"/>
            <a:ext cx="6366600" cy="9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Google Shape;4934;p65"/>
          <p:cNvSpPr/>
          <p:nvPr/>
        </p:nvSpPr>
        <p:spPr>
          <a:xfrm>
            <a:off x="1400176" y="1672907"/>
            <a:ext cx="872064" cy="572110"/>
          </a:xfrm>
          <a:custGeom>
            <a:avLst/>
            <a:gdLst/>
            <a:ahLst/>
            <a:cxnLst/>
            <a:rect l="l" t="t" r="r" b="b"/>
            <a:pathLst>
              <a:path w="2821" h="2122" extrusionOk="0">
                <a:moveTo>
                  <a:pt x="1761" y="1"/>
                </a:moveTo>
                <a:lnTo>
                  <a:pt x="1400" y="361"/>
                </a:lnTo>
                <a:lnTo>
                  <a:pt x="1847" y="808"/>
                </a:lnTo>
                <a:lnTo>
                  <a:pt x="1" y="808"/>
                </a:lnTo>
                <a:lnTo>
                  <a:pt x="1" y="1321"/>
                </a:lnTo>
                <a:lnTo>
                  <a:pt x="1847" y="1321"/>
                </a:lnTo>
                <a:lnTo>
                  <a:pt x="1400" y="1768"/>
                </a:lnTo>
                <a:lnTo>
                  <a:pt x="1761" y="2121"/>
                </a:lnTo>
                <a:lnTo>
                  <a:pt x="2821" y="1061"/>
                </a:lnTo>
                <a:lnTo>
                  <a:pt x="1761" y="1"/>
                </a:ln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934;p65"/>
          <p:cNvSpPr/>
          <p:nvPr/>
        </p:nvSpPr>
        <p:spPr>
          <a:xfrm rot="10800000">
            <a:off x="3090336" y="2748966"/>
            <a:ext cx="872064" cy="572110"/>
          </a:xfrm>
          <a:custGeom>
            <a:avLst/>
            <a:gdLst/>
            <a:ahLst/>
            <a:cxnLst/>
            <a:rect l="l" t="t" r="r" b="b"/>
            <a:pathLst>
              <a:path w="2821" h="2122" extrusionOk="0">
                <a:moveTo>
                  <a:pt x="1761" y="1"/>
                </a:moveTo>
                <a:lnTo>
                  <a:pt x="1400" y="361"/>
                </a:lnTo>
                <a:lnTo>
                  <a:pt x="1847" y="808"/>
                </a:lnTo>
                <a:lnTo>
                  <a:pt x="1" y="808"/>
                </a:lnTo>
                <a:lnTo>
                  <a:pt x="1" y="1321"/>
                </a:lnTo>
                <a:lnTo>
                  <a:pt x="1847" y="1321"/>
                </a:lnTo>
                <a:lnTo>
                  <a:pt x="1400" y="1768"/>
                </a:lnTo>
                <a:lnTo>
                  <a:pt x="1761" y="2121"/>
                </a:lnTo>
                <a:lnTo>
                  <a:pt x="2821" y="1061"/>
                </a:lnTo>
                <a:lnTo>
                  <a:pt x="1761" y="1"/>
                </a:ln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762001" y="2053028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Josefin Sans" panose="020B0604020202020204" charset="0"/>
              </a:rPr>
              <a:t>Push Force</a:t>
            </a:r>
            <a:endParaRPr lang="en-US" dirty="0">
              <a:solidFill>
                <a:srgbClr val="FF0000"/>
              </a:solidFill>
              <a:latin typeface="Josefin Sans" panose="020B0604020202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26367" y="3140313"/>
            <a:ext cx="1292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Josefin Sans" panose="020B0604020202020204" charset="0"/>
              </a:rPr>
              <a:t>Friction Force</a:t>
            </a:r>
            <a:endParaRPr lang="en-US" dirty="0">
              <a:solidFill>
                <a:srgbClr val="FF0000"/>
              </a:solidFill>
              <a:latin typeface="Josefin Sans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7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 animBg="1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Power Required to move vehicle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4062203"/>
            <a:ext cx="4509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Josefin Sans" panose="020B0604020202020204" charset="0"/>
              </a:rPr>
              <a:t>Power = Total Tractive Force x Velocity of the vehicle</a:t>
            </a:r>
            <a:endParaRPr lang="en-US" b="1" dirty="0">
              <a:solidFill>
                <a:srgbClr val="002060"/>
              </a:solidFill>
              <a:latin typeface="Josefin Sans" panose="020B060402020202020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88700" y="1034498"/>
            <a:ext cx="6366600" cy="2324140"/>
            <a:chOff x="720000" y="1123950"/>
            <a:chExt cx="6366600" cy="23241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52" b="35555"/>
            <a:stretch/>
          </p:blipFill>
          <p:spPr>
            <a:xfrm>
              <a:off x="1581150" y="1123950"/>
              <a:ext cx="4762500" cy="1933576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20000" y="3057525"/>
              <a:ext cx="6366600" cy="952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Google Shape;4934;p65"/>
            <p:cNvSpPr/>
            <p:nvPr/>
          </p:nvSpPr>
          <p:spPr>
            <a:xfrm>
              <a:off x="1400176" y="1672907"/>
              <a:ext cx="872064" cy="572110"/>
            </a:xfrm>
            <a:custGeom>
              <a:avLst/>
              <a:gdLst/>
              <a:ahLst/>
              <a:cxnLst/>
              <a:rect l="l" t="t" r="r" b="b"/>
              <a:pathLst>
                <a:path w="2821" h="2122" extrusionOk="0">
                  <a:moveTo>
                    <a:pt x="1761" y="1"/>
                  </a:moveTo>
                  <a:lnTo>
                    <a:pt x="1400" y="361"/>
                  </a:lnTo>
                  <a:lnTo>
                    <a:pt x="1847" y="808"/>
                  </a:lnTo>
                  <a:lnTo>
                    <a:pt x="1" y="808"/>
                  </a:lnTo>
                  <a:lnTo>
                    <a:pt x="1" y="1321"/>
                  </a:lnTo>
                  <a:lnTo>
                    <a:pt x="1847" y="1321"/>
                  </a:lnTo>
                  <a:lnTo>
                    <a:pt x="1400" y="1768"/>
                  </a:lnTo>
                  <a:lnTo>
                    <a:pt x="1761" y="2121"/>
                  </a:lnTo>
                  <a:lnTo>
                    <a:pt x="2821" y="1061"/>
                  </a:lnTo>
                  <a:lnTo>
                    <a:pt x="1761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934;p65"/>
            <p:cNvSpPr/>
            <p:nvPr/>
          </p:nvSpPr>
          <p:spPr>
            <a:xfrm rot="10800000">
              <a:off x="3090336" y="2748966"/>
              <a:ext cx="872064" cy="572110"/>
            </a:xfrm>
            <a:custGeom>
              <a:avLst/>
              <a:gdLst/>
              <a:ahLst/>
              <a:cxnLst/>
              <a:rect l="l" t="t" r="r" b="b"/>
              <a:pathLst>
                <a:path w="2821" h="2122" extrusionOk="0">
                  <a:moveTo>
                    <a:pt x="1761" y="1"/>
                  </a:moveTo>
                  <a:lnTo>
                    <a:pt x="1400" y="361"/>
                  </a:lnTo>
                  <a:lnTo>
                    <a:pt x="1847" y="808"/>
                  </a:lnTo>
                  <a:lnTo>
                    <a:pt x="1" y="808"/>
                  </a:lnTo>
                  <a:lnTo>
                    <a:pt x="1" y="1321"/>
                  </a:lnTo>
                  <a:lnTo>
                    <a:pt x="1847" y="1321"/>
                  </a:lnTo>
                  <a:lnTo>
                    <a:pt x="1400" y="1768"/>
                  </a:lnTo>
                  <a:lnTo>
                    <a:pt x="1761" y="2121"/>
                  </a:lnTo>
                  <a:lnTo>
                    <a:pt x="2821" y="1061"/>
                  </a:lnTo>
                  <a:lnTo>
                    <a:pt x="1761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2001" y="2053028"/>
              <a:ext cx="10647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Josefin Sans" panose="020B0604020202020204" charset="0"/>
                </a:rPr>
                <a:t>Push Force</a:t>
              </a:r>
              <a:endParaRPr lang="en-US" dirty="0">
                <a:solidFill>
                  <a:srgbClr val="FF0000"/>
                </a:solidFill>
                <a:latin typeface="Josefin Sans" panose="020B060402020202020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26367" y="3140313"/>
              <a:ext cx="12923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Josefin Sans" panose="020B0604020202020204" charset="0"/>
                </a:rPr>
                <a:t>Friction Force</a:t>
              </a:r>
              <a:endParaRPr lang="en-US" dirty="0">
                <a:solidFill>
                  <a:srgbClr val="FF0000"/>
                </a:solidFill>
                <a:latin typeface="Josefin Sans" panose="020B0604020202020204" charset="0"/>
              </a:endParaRPr>
            </a:p>
          </p:txBody>
        </p:sp>
        <p:sp>
          <p:nvSpPr>
            <p:cNvPr id="15" name="Google Shape;4934;p65"/>
            <p:cNvSpPr/>
            <p:nvPr/>
          </p:nvSpPr>
          <p:spPr>
            <a:xfrm rot="10800000">
              <a:off x="5193290" y="1278728"/>
              <a:ext cx="872064" cy="572110"/>
            </a:xfrm>
            <a:custGeom>
              <a:avLst/>
              <a:gdLst/>
              <a:ahLst/>
              <a:cxnLst/>
              <a:rect l="l" t="t" r="r" b="b"/>
              <a:pathLst>
                <a:path w="2821" h="2122" extrusionOk="0">
                  <a:moveTo>
                    <a:pt x="1761" y="1"/>
                  </a:moveTo>
                  <a:lnTo>
                    <a:pt x="1400" y="361"/>
                  </a:lnTo>
                  <a:lnTo>
                    <a:pt x="1847" y="808"/>
                  </a:lnTo>
                  <a:lnTo>
                    <a:pt x="1" y="808"/>
                  </a:lnTo>
                  <a:lnTo>
                    <a:pt x="1" y="1321"/>
                  </a:lnTo>
                  <a:lnTo>
                    <a:pt x="1847" y="1321"/>
                  </a:lnTo>
                  <a:lnTo>
                    <a:pt x="1400" y="1768"/>
                  </a:lnTo>
                  <a:lnTo>
                    <a:pt x="1761" y="2121"/>
                  </a:lnTo>
                  <a:lnTo>
                    <a:pt x="2821" y="1061"/>
                  </a:lnTo>
                  <a:lnTo>
                    <a:pt x="1761" y="1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H="1">
            <a:off x="4363278" y="2001286"/>
            <a:ext cx="9939" cy="16165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93098" y="3339551"/>
            <a:ext cx="175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Josefin Sans" panose="020B0604020202020204" charset="0"/>
              </a:rPr>
              <a:t>Gravitational Force</a:t>
            </a:r>
            <a:endParaRPr lang="en-US" dirty="0">
              <a:solidFill>
                <a:srgbClr val="FF0000"/>
              </a:solidFill>
              <a:latin typeface="Josefin Sans" panose="020B060402020202020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16321" y="1557120"/>
            <a:ext cx="2215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Josefin Sans" panose="020B0604020202020204" charset="0"/>
              </a:rPr>
              <a:t>Aerodynamic Drag Force</a:t>
            </a:r>
            <a:endParaRPr lang="en-US" dirty="0">
              <a:solidFill>
                <a:srgbClr val="FF0000"/>
              </a:solidFill>
              <a:latin typeface="Josefin Sans" panose="020B0604020202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" y="1034498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Body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3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Forces on the Vehicle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350" y="962025"/>
            <a:ext cx="5200650" cy="3695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500" y="1704975"/>
            <a:ext cx="36499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Tractive Force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Rolling Resistance Force(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rr</a:t>
            </a:r>
            <a:r>
              <a:rPr lang="en-US" dirty="0" smtClean="0"/>
              <a:t>)</a:t>
            </a:r>
          </a:p>
          <a:p>
            <a:pPr marL="342900" indent="-342900">
              <a:buAutoNum type="arabicPeriod"/>
            </a:pPr>
            <a:r>
              <a:rPr lang="en-US" dirty="0" smtClean="0"/>
              <a:t>Aerodynamic drag force(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aero</a:t>
            </a:r>
            <a:r>
              <a:rPr lang="en-US" dirty="0" smtClean="0"/>
              <a:t>)</a:t>
            </a:r>
          </a:p>
          <a:p>
            <a:pPr marL="342900" indent="-342900">
              <a:buAutoNum type="arabicPeriod"/>
            </a:pPr>
            <a:r>
              <a:rPr lang="en-US" dirty="0" smtClean="0"/>
              <a:t>Hill climbing Force(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hc</a:t>
            </a:r>
            <a:r>
              <a:rPr lang="en-US" dirty="0" smtClean="0"/>
              <a:t>)</a:t>
            </a:r>
          </a:p>
          <a:p>
            <a:pPr marL="342900" indent="-342900">
              <a:buAutoNum type="arabicPeriod"/>
            </a:pPr>
            <a:r>
              <a:rPr lang="en-US" dirty="0" smtClean="0"/>
              <a:t>Acceleration Force(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xi</a:t>
            </a:r>
            <a:r>
              <a:rPr lang="en-US" dirty="0" smtClean="0"/>
              <a:t>)</a:t>
            </a:r>
          </a:p>
          <a:p>
            <a:pPr marL="342900" lvl="2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      Linear Acceleration Force</a:t>
            </a:r>
          </a:p>
          <a:p>
            <a:pPr marL="342900" lvl="2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      Angular acceleration force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82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79" y="238042"/>
            <a:ext cx="8229600" cy="481500"/>
          </a:xfrm>
        </p:spPr>
        <p:txBody>
          <a:bodyPr/>
          <a:lstStyle/>
          <a:p>
            <a:pPr algn="l"/>
            <a:r>
              <a:rPr lang="en-US" dirty="0" smtClean="0"/>
              <a:t>Rolling Resistance Force</a:t>
            </a:r>
            <a:endParaRPr lang="en-US" dirty="0"/>
          </a:p>
        </p:txBody>
      </p:sp>
      <p:pic>
        <p:nvPicPr>
          <p:cNvPr id="16386" name="Picture 2" descr="Low Rolling Resistance Tires: What You Need to Know - Finix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12" r="23851"/>
          <a:stretch/>
        </p:blipFill>
        <p:spPr bwMode="auto">
          <a:xfrm>
            <a:off x="4308126" y="652225"/>
            <a:ext cx="4476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8480" y="3543062"/>
            <a:ext cx="712216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Car tires on </a:t>
            </a:r>
            <a:r>
              <a:rPr lang="en-US" dirty="0" smtClean="0"/>
              <a:t>Concrete/asphalt</a:t>
            </a:r>
            <a:r>
              <a:rPr lang="en-US" dirty="0"/>
              <a:t>	</a:t>
            </a:r>
            <a:r>
              <a:rPr lang="en-US" dirty="0" smtClean="0"/>
              <a:t>	0.013</a:t>
            </a:r>
            <a:endParaRPr lang="en-US" dirty="0"/>
          </a:p>
          <a:p>
            <a:r>
              <a:rPr lang="en-US" dirty="0"/>
              <a:t>Car tires on rolled gravel	</a:t>
            </a:r>
            <a:r>
              <a:rPr lang="en-US" dirty="0" smtClean="0"/>
              <a:t>	0.02</a:t>
            </a:r>
            <a:endParaRPr lang="en-US" dirty="0"/>
          </a:p>
          <a:p>
            <a:r>
              <a:rPr lang="en-US" dirty="0"/>
              <a:t>Tar Macadam			0.025</a:t>
            </a:r>
          </a:p>
          <a:p>
            <a:r>
              <a:rPr lang="en-US" dirty="0"/>
              <a:t>Unpaved Road			0.05</a:t>
            </a:r>
          </a:p>
          <a:p>
            <a:r>
              <a:rPr lang="en-US" dirty="0"/>
              <a:t>Field 				0.1 - 0.35</a:t>
            </a:r>
          </a:p>
          <a:p>
            <a:r>
              <a:rPr lang="en-US" dirty="0"/>
              <a:t>Truck </a:t>
            </a:r>
            <a:r>
              <a:rPr lang="en-US" dirty="0" smtClean="0"/>
              <a:t>Tires </a:t>
            </a:r>
            <a:r>
              <a:rPr lang="en-US" dirty="0"/>
              <a:t>on concrete or asphalt 	</a:t>
            </a:r>
            <a:r>
              <a:rPr lang="en-US" dirty="0" smtClean="0"/>
              <a:t>	0.006 </a:t>
            </a:r>
            <a:r>
              <a:rPr lang="en-US" dirty="0"/>
              <a:t>- 0.01</a:t>
            </a:r>
          </a:p>
          <a:p>
            <a:r>
              <a:rPr lang="en-US" dirty="0"/>
              <a:t>Wheels on Rail			0.001 - 0.002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786858"/>
            <a:ext cx="5424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It is one of the forces that act to oppose the motion of a </a:t>
            </a:r>
            <a:r>
              <a:rPr lang="en-US" dirty="0" smtClean="0"/>
              <a:t>vehicle</a:t>
            </a:r>
          </a:p>
          <a:p>
            <a:pPr algn="just"/>
            <a:r>
              <a:rPr lang="en-US" dirty="0" smtClean="0"/>
              <a:t>The Coefficient, is a function of the Tire material, structure, temp, pressure, tread geometry, road roughness, material, presence &amp; absence of liquids on the road.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9358" y="1694798"/>
            <a:ext cx="3924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This value varies with SPEED.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Tire pressure increases its value decreases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8480" y="2259251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rr</a:t>
            </a:r>
            <a:r>
              <a:rPr lang="en-US" baseline="-25000" dirty="0" smtClean="0"/>
              <a:t> </a:t>
            </a:r>
            <a:r>
              <a:rPr lang="en-US" dirty="0" smtClean="0"/>
              <a:t>= µ</a:t>
            </a:r>
            <a:r>
              <a:rPr lang="en-US" baseline="-25000" dirty="0" err="1" smtClean="0"/>
              <a:t>rr</a:t>
            </a:r>
            <a:r>
              <a:rPr lang="en-US" dirty="0" smtClean="0"/>
              <a:t> </a:t>
            </a:r>
            <a:r>
              <a:rPr lang="en-US" dirty="0" err="1" smtClean="0"/>
              <a:t>m.g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644236" y="2542788"/>
            <a:ext cx="34772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µ</a:t>
            </a:r>
            <a:r>
              <a:rPr lang="en-US" baseline="-25000" dirty="0" err="1" smtClean="0"/>
              <a:t>rr</a:t>
            </a:r>
            <a:r>
              <a:rPr lang="en-US" dirty="0" smtClean="0"/>
              <a:t>  - Rolling Resistance Constant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 - Mass of the Vehicle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g - Gravitational acceleration constant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6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481500"/>
          </a:xfrm>
        </p:spPr>
        <p:txBody>
          <a:bodyPr/>
          <a:lstStyle/>
          <a:p>
            <a:pPr algn="l"/>
            <a:r>
              <a:rPr lang="en-US" dirty="0" smtClean="0"/>
              <a:t>Aerodynamic Drag Force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6580" y="642311"/>
            <a:ext cx="8686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force on an object that resists its motion through a </a:t>
            </a:r>
            <a:r>
              <a:rPr lang="en-US" dirty="0" smtClean="0"/>
              <a:t>air is </a:t>
            </a:r>
            <a:r>
              <a:rPr lang="en-US" dirty="0"/>
              <a:t>called </a:t>
            </a:r>
            <a:r>
              <a:rPr lang="en-US" i="1" dirty="0" smtClean="0"/>
              <a:t>drag.</a:t>
            </a:r>
            <a:endParaRPr lang="en-US" dirty="0" smtClean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02122"/>
                </a:solidFill>
                <a:latin typeface="Arial" panose="020B0604020202020204" pitchFamily="34" charset="0"/>
              </a:rPr>
              <a:t>Drag 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is a force that acts parallel to and in the same direction as the airflow</a:t>
            </a:r>
            <a:r>
              <a:rPr lang="en-US" dirty="0" smtClean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Aerodynamic drag increases with the square of </a:t>
            </a:r>
            <a:r>
              <a:rPr lang="en-US" dirty="0" smtClean="0"/>
              <a:t>speed.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66444" y="1972492"/>
            <a:ext cx="2983157" cy="131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Palatino"/>
              </a:rPr>
              <a:t>F</a:t>
            </a:r>
            <a:r>
              <a:rPr lang="en-US" i="1" baseline="-25000" dirty="0" smtClean="0">
                <a:latin typeface="Palatino"/>
              </a:rPr>
              <a:t>ad</a:t>
            </a:r>
            <a:r>
              <a:rPr lang="en-US" dirty="0">
                <a:latin typeface="Palatino"/>
              </a:rPr>
              <a:t> = ½</a:t>
            </a:r>
            <a:r>
              <a:rPr lang="el-GR" dirty="0">
                <a:latin typeface="Palatino"/>
              </a:rPr>
              <a:t>ρ</a:t>
            </a:r>
            <a:r>
              <a:rPr lang="en-US" i="1" dirty="0" smtClean="0">
                <a:latin typeface="Palatino"/>
              </a:rPr>
              <a:t>C</a:t>
            </a:r>
            <a:r>
              <a:rPr lang="en-US" i="1" baseline="-25000" dirty="0">
                <a:latin typeface="Palatino"/>
              </a:rPr>
              <a:t>d</a:t>
            </a:r>
            <a:r>
              <a:rPr lang="en-US" i="1" dirty="0" smtClean="0">
                <a:latin typeface="Palatino"/>
              </a:rPr>
              <a:t>Av</a:t>
            </a:r>
            <a:r>
              <a:rPr lang="en-US" baseline="30000" dirty="0" smtClean="0">
                <a:latin typeface="Palatino"/>
              </a:rPr>
              <a:t>2 </a:t>
            </a:r>
            <a:r>
              <a:rPr lang="en-US" dirty="0" smtClean="0">
                <a:latin typeface="Palatino"/>
              </a:rPr>
              <a:t> </a:t>
            </a:r>
            <a:r>
              <a:rPr lang="en-US" dirty="0" err="1" smtClean="0">
                <a:latin typeface="Palatino"/>
              </a:rPr>
              <a:t>Newtons</a:t>
            </a:r>
            <a:endParaRPr lang="en-US" dirty="0" smtClean="0">
              <a:latin typeface="Palatino"/>
            </a:endParaRPr>
          </a:p>
          <a:p>
            <a:endParaRPr lang="en-US" baseline="30000" dirty="0">
              <a:latin typeface="Palatino"/>
            </a:endParaRPr>
          </a:p>
          <a:p>
            <a:r>
              <a:rPr lang="el-GR" dirty="0" smtClean="0">
                <a:latin typeface="Palatino"/>
              </a:rPr>
              <a:t>ρ</a:t>
            </a:r>
            <a:r>
              <a:rPr lang="en-US" dirty="0" smtClean="0">
                <a:latin typeface="Palatino"/>
              </a:rPr>
              <a:t> – Air Density kg/m</a:t>
            </a:r>
            <a:r>
              <a:rPr lang="en-US" baseline="30000" dirty="0" smtClean="0">
                <a:latin typeface="Palatino"/>
              </a:rPr>
              <a:t>3</a:t>
            </a:r>
          </a:p>
          <a:p>
            <a:r>
              <a:rPr lang="en-US" i="1" dirty="0" smtClean="0">
                <a:latin typeface="Palatino"/>
              </a:rPr>
              <a:t>A – Frontal Area m</a:t>
            </a:r>
            <a:r>
              <a:rPr lang="en-US" i="1" baseline="30000" dirty="0" smtClean="0">
                <a:latin typeface="Palatino"/>
              </a:rPr>
              <a:t>2</a:t>
            </a:r>
          </a:p>
          <a:p>
            <a:r>
              <a:rPr lang="en-US" i="1" dirty="0" smtClean="0">
                <a:latin typeface="Palatino"/>
              </a:rPr>
              <a:t>C</a:t>
            </a:r>
            <a:r>
              <a:rPr lang="en-US" i="1" baseline="-25000" dirty="0" smtClean="0">
                <a:latin typeface="Palatino"/>
              </a:rPr>
              <a:t>d</a:t>
            </a:r>
            <a:r>
              <a:rPr lang="en-US" i="1" dirty="0" smtClean="0">
                <a:latin typeface="Palatino"/>
              </a:rPr>
              <a:t> – Drag Coefficient</a:t>
            </a:r>
          </a:p>
          <a:p>
            <a:r>
              <a:rPr lang="en-US" i="1" dirty="0" smtClean="0">
                <a:latin typeface="Palatino"/>
              </a:rPr>
              <a:t>v  - Velocity of the Vehicle m/s</a:t>
            </a:r>
            <a:r>
              <a:rPr lang="en-US" baseline="30000" dirty="0" smtClean="0">
                <a:latin typeface="Palatino"/>
              </a:rPr>
              <a:t> 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23893" y="1541786"/>
            <a:ext cx="5103772" cy="314078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787849" y="1872012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Pressure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349601" y="1851171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Pressure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014127" y="3788229"/>
            <a:ext cx="95459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014127" y="3530670"/>
            <a:ext cx="1236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Moving Direction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78934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 Coefficient </a:t>
            </a:r>
            <a:r>
              <a:rPr lang="en-US" dirty="0" err="1" smtClean="0"/>
              <a:t>constan</a:t>
            </a:r>
            <a:r>
              <a:rPr lang="en-US" dirty="0" smtClean="0"/>
              <a:t> Typical Values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76800" y="1354379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Trucks Road </a:t>
            </a:r>
            <a:r>
              <a:rPr lang="en-US" dirty="0" smtClean="0"/>
              <a:t>Trains	0.8 </a:t>
            </a:r>
            <a:r>
              <a:rPr lang="en-US" dirty="0"/>
              <a:t>- 1.5</a:t>
            </a:r>
          </a:p>
          <a:p>
            <a:r>
              <a:rPr lang="en-US" dirty="0"/>
              <a:t>Buses		0.6 - 0.7</a:t>
            </a:r>
          </a:p>
          <a:p>
            <a:r>
              <a:rPr lang="en-US" dirty="0"/>
              <a:t>Modified </a:t>
            </a:r>
            <a:r>
              <a:rPr lang="en-US" dirty="0" smtClean="0"/>
              <a:t>Buses/car</a:t>
            </a:r>
            <a:r>
              <a:rPr lang="en-US" dirty="0"/>
              <a:t>	0.3 - 0.4</a:t>
            </a:r>
          </a:p>
          <a:p>
            <a:r>
              <a:rPr lang="en-US" dirty="0"/>
              <a:t>Motorcycles	0.6 - 0.7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492"/>
            <a:ext cx="48768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4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Hill Climbing Force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891" y="875955"/>
            <a:ext cx="2221314" cy="1578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7188" y="1998514"/>
            <a:ext cx="14302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Rise / Run</a:t>
            </a:r>
          </a:p>
          <a:p>
            <a:endParaRPr lang="en-US" dirty="0" smtClean="0"/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hc</a:t>
            </a:r>
            <a:r>
              <a:rPr lang="en-US" dirty="0" smtClean="0"/>
              <a:t> = </a:t>
            </a:r>
            <a:r>
              <a:rPr lang="en-US" dirty="0" err="1" smtClean="0"/>
              <a:t>m.g.Sin</a:t>
            </a:r>
            <a:r>
              <a:rPr lang="el-GR" dirty="0"/>
              <a:t> θ </a:t>
            </a:r>
            <a:endParaRPr lang="en-US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Right Triangle 6"/>
          <p:cNvSpPr/>
          <p:nvPr/>
        </p:nvSpPr>
        <p:spPr>
          <a:xfrm flipH="1">
            <a:off x="4140548" y="2759661"/>
            <a:ext cx="2592473" cy="125820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04453" y="4027918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587154" y="336746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20221986">
            <a:off x="5037905" y="3083097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</a:t>
            </a:r>
            <a:endParaRPr lang="en-US" dirty="0"/>
          </a:p>
        </p:txBody>
      </p:sp>
      <p:sp>
        <p:nvSpPr>
          <p:cNvPr id="11" name="Arc 10"/>
          <p:cNvSpPr/>
          <p:nvPr/>
        </p:nvSpPr>
        <p:spPr>
          <a:xfrm>
            <a:off x="4351930" y="3842658"/>
            <a:ext cx="351503" cy="403438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01969" y="3656198"/>
            <a:ext cx="6451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/>
              <a:t>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040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Acceleration Force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4884" y="1617785"/>
            <a:ext cx="3433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Linear Acceleration force 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la</a:t>
            </a:r>
            <a:r>
              <a:rPr lang="en-US" dirty="0" smtClean="0"/>
              <a:t>)  = </a:t>
            </a:r>
            <a:r>
              <a:rPr lang="en-US" dirty="0" err="1" smtClean="0"/>
              <a:t>m.a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Angular Acceleration force (F</a:t>
            </a:r>
            <a:r>
              <a:rPr lang="el-GR" baseline="-25000" dirty="0" smtClean="0"/>
              <a:t>ω</a:t>
            </a:r>
            <a:r>
              <a:rPr lang="en-US" baseline="-25000" dirty="0" smtClean="0"/>
              <a:t>a</a:t>
            </a:r>
            <a:r>
              <a:rPr lang="en-US" dirty="0" smtClean="0"/>
              <a:t>)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125085" y="2325624"/>
                <a:ext cx="977832" cy="4922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F</m:t>
                      </m:r>
                      <m:r>
                        <m:rPr>
                          <m:nor/>
                        </m:rPr>
                        <a:rPr lang="el-GR" baseline="-25000" dirty="0"/>
                        <m:t>ω</m:t>
                      </m:r>
                      <m:r>
                        <m:rPr>
                          <m:nor/>
                        </m:rPr>
                        <a:rPr lang="en-US" baseline="-25000" dirty="0"/>
                        <m:t>a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5085" y="2325624"/>
                <a:ext cx="977832" cy="49225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795700" y="3002494"/>
                <a:ext cx="2776300" cy="1401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I -  moment of inertia</a:t>
                </a:r>
              </a:p>
              <a:p>
                <a:r>
                  <a:rPr lang="en-US" dirty="0" smtClean="0"/>
                  <a:t>G – Gear Ratio</a:t>
                </a:r>
              </a:p>
              <a:p>
                <a:r>
                  <a:rPr lang="en-US" dirty="0"/>
                  <a:t>a</a:t>
                </a:r>
                <a:r>
                  <a:rPr lang="en-US" dirty="0" smtClean="0"/>
                  <a:t> -  Acceleration</a:t>
                </a:r>
              </a:p>
              <a:p>
                <a:r>
                  <a:rPr lang="en-US" dirty="0" smtClean="0"/>
                  <a:t>r – Radius of tire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baseline="-25000" dirty="0" smtClean="0"/>
                  <a:t>  </a:t>
                </a:r>
                <a:r>
                  <a:rPr lang="en-US" dirty="0" smtClean="0"/>
                  <a:t> - Efficiency of gear</a:t>
                </a:r>
                <a:endParaRPr lang="en-US" baseline="-250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700" y="3002494"/>
                <a:ext cx="2776300" cy="1401602"/>
              </a:xfrm>
              <a:prstGeom prst="rect">
                <a:avLst/>
              </a:prstGeom>
              <a:blipFill rotWithShape="0">
                <a:blip r:embed="rId3"/>
                <a:stretch>
                  <a:fillRect l="-659" t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4917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Total Power Required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2949" y="828151"/>
            <a:ext cx="201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Power P =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te</a:t>
            </a:r>
            <a:r>
              <a:rPr lang="en-US" baseline="-25000" dirty="0" smtClean="0"/>
              <a:t> </a:t>
            </a:r>
            <a:r>
              <a:rPr lang="en-US" dirty="0" smtClean="0"/>
              <a:t>. 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6324" y="1086072"/>
            <a:ext cx="4424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baseline="-25000" dirty="0" err="1"/>
              <a:t>te</a:t>
            </a:r>
            <a:r>
              <a:rPr lang="en-US" baseline="-25000" dirty="0"/>
              <a:t> </a:t>
            </a:r>
            <a:r>
              <a:rPr lang="en-US" dirty="0" smtClean="0"/>
              <a:t> Total Tractive Power  =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rr</a:t>
            </a:r>
            <a:r>
              <a:rPr lang="en-US" dirty="0" smtClean="0"/>
              <a:t> + F</a:t>
            </a:r>
            <a:r>
              <a:rPr lang="en-US" baseline="-25000" dirty="0" smtClean="0"/>
              <a:t>ad</a:t>
            </a:r>
            <a:r>
              <a:rPr lang="en-US" dirty="0" smtClean="0"/>
              <a:t> +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hc</a:t>
            </a:r>
            <a:r>
              <a:rPr lang="en-US" dirty="0" smtClean="0"/>
              <a:t> +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la</a:t>
            </a:r>
            <a:r>
              <a:rPr lang="en-US" dirty="0" smtClean="0"/>
              <a:t> +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wa</a:t>
            </a:r>
            <a:endParaRPr lang="en-US" baseline="-25000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34106" y="411163"/>
            <a:ext cx="2864887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F</a:t>
            </a:r>
            <a:r>
              <a:rPr lang="en-US" baseline="-25000" dirty="0" err="1"/>
              <a:t>rr</a:t>
            </a:r>
            <a:r>
              <a:rPr lang="en-US" dirty="0"/>
              <a:t> </a:t>
            </a:r>
            <a:r>
              <a:rPr lang="en-US" dirty="0" smtClean="0"/>
              <a:t> - Rolling Resistance Force</a:t>
            </a:r>
          </a:p>
          <a:p>
            <a:r>
              <a:rPr lang="en-US" dirty="0" smtClean="0"/>
              <a:t>F</a:t>
            </a:r>
            <a:r>
              <a:rPr lang="en-US" baseline="-25000" dirty="0" smtClean="0"/>
              <a:t>ad</a:t>
            </a:r>
            <a:r>
              <a:rPr lang="en-US" dirty="0" smtClean="0"/>
              <a:t> – Aerodynamic Drag Force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hc</a:t>
            </a:r>
            <a:r>
              <a:rPr lang="en-US" dirty="0" smtClean="0"/>
              <a:t>  - Hill Climbing Force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la</a:t>
            </a:r>
            <a:r>
              <a:rPr lang="en-US" dirty="0" smtClean="0"/>
              <a:t>  - Linear Acceleration Force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wa</a:t>
            </a:r>
            <a:r>
              <a:rPr lang="en-US" dirty="0" smtClean="0"/>
              <a:t>  -  Angular Acceleration Force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76604" y="1612415"/>
            <a:ext cx="111423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rr</a:t>
            </a:r>
            <a:r>
              <a:rPr lang="en-US" baseline="-25000" dirty="0" smtClean="0"/>
              <a:t> </a:t>
            </a:r>
            <a:r>
              <a:rPr lang="en-US" dirty="0" smtClean="0"/>
              <a:t>= µ</a:t>
            </a:r>
            <a:r>
              <a:rPr lang="en-US" baseline="-25000" dirty="0" err="1" smtClean="0"/>
              <a:t>rr</a:t>
            </a:r>
            <a:r>
              <a:rPr lang="en-US" dirty="0" smtClean="0"/>
              <a:t> </a:t>
            </a:r>
            <a:r>
              <a:rPr lang="en-US" dirty="0" err="1" smtClean="0"/>
              <a:t>m.g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579160" y="1836141"/>
            <a:ext cx="34772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µ</a:t>
            </a:r>
            <a:r>
              <a:rPr lang="en-US" baseline="-25000" dirty="0" err="1" smtClean="0"/>
              <a:t>rr</a:t>
            </a:r>
            <a:r>
              <a:rPr lang="en-US" dirty="0" smtClean="0"/>
              <a:t>  - Rolling Resistance Constant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 - Mass of the Vehicle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g - Gravitational acceleration constant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422784" y="2761459"/>
            <a:ext cx="2150032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Palatino"/>
              </a:rPr>
              <a:t>F</a:t>
            </a:r>
            <a:r>
              <a:rPr lang="en-US" i="1" baseline="-25000" dirty="0" smtClean="0">
                <a:latin typeface="Palatino"/>
              </a:rPr>
              <a:t>ad</a:t>
            </a:r>
            <a:r>
              <a:rPr lang="en-US" dirty="0">
                <a:latin typeface="Palatino"/>
              </a:rPr>
              <a:t> = ½</a:t>
            </a:r>
            <a:r>
              <a:rPr lang="el-GR" dirty="0">
                <a:latin typeface="Palatino"/>
              </a:rPr>
              <a:t>ρ</a:t>
            </a:r>
            <a:r>
              <a:rPr lang="en-US" i="1" dirty="0" smtClean="0">
                <a:latin typeface="Palatino"/>
              </a:rPr>
              <a:t>C</a:t>
            </a:r>
            <a:r>
              <a:rPr lang="en-US" i="1" baseline="-25000" dirty="0">
                <a:latin typeface="Palatino"/>
              </a:rPr>
              <a:t>d</a:t>
            </a:r>
            <a:r>
              <a:rPr lang="en-US" i="1" dirty="0" smtClean="0">
                <a:latin typeface="Palatino"/>
              </a:rPr>
              <a:t>Av</a:t>
            </a:r>
            <a:r>
              <a:rPr lang="en-US" baseline="30000" dirty="0" smtClean="0">
                <a:latin typeface="Palatino"/>
              </a:rPr>
              <a:t>2 </a:t>
            </a:r>
            <a:r>
              <a:rPr lang="en-US" dirty="0" smtClean="0">
                <a:latin typeface="Palatino"/>
              </a:rPr>
              <a:t> </a:t>
            </a:r>
            <a:r>
              <a:rPr lang="en-US" dirty="0" err="1" smtClean="0">
                <a:latin typeface="Palatino"/>
              </a:rPr>
              <a:t>Newtons</a:t>
            </a:r>
            <a:endParaRPr lang="en-US" dirty="0" smtClean="0">
              <a:latin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17777" y="4288394"/>
            <a:ext cx="143189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hc</a:t>
            </a:r>
            <a:r>
              <a:rPr lang="en-US" dirty="0" smtClean="0"/>
              <a:t> = </a:t>
            </a:r>
            <a:r>
              <a:rPr lang="en-US" dirty="0" err="1" smtClean="0"/>
              <a:t>m.g.Sin</a:t>
            </a:r>
            <a:r>
              <a:rPr lang="el-GR" dirty="0"/>
              <a:t> </a:t>
            </a:r>
            <a:r>
              <a:rPr lang="el-GR" dirty="0" smtClean="0"/>
              <a:t>θ</a:t>
            </a:r>
            <a:r>
              <a:rPr lang="en-US" dirty="0" smtClean="0"/>
              <a:t> 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78630" y="1968209"/>
            <a:ext cx="1058303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F</a:t>
            </a:r>
            <a:r>
              <a:rPr lang="en-US" baseline="-25000" dirty="0" err="1"/>
              <a:t>la</a:t>
            </a:r>
            <a:r>
              <a:rPr lang="en-US" dirty="0"/>
              <a:t>)  = </a:t>
            </a:r>
            <a:r>
              <a:rPr lang="en-US" dirty="0" err="1"/>
              <a:t>m.a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97511" y="3147633"/>
            <a:ext cx="29831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atin typeface="Palatino"/>
              </a:rPr>
              <a:t>ρ</a:t>
            </a:r>
            <a:r>
              <a:rPr lang="en-US" dirty="0" smtClean="0">
                <a:latin typeface="Palatino"/>
              </a:rPr>
              <a:t> – Air Density kg/m</a:t>
            </a:r>
            <a:r>
              <a:rPr lang="en-US" baseline="30000" dirty="0" smtClean="0">
                <a:latin typeface="Palatino"/>
              </a:rPr>
              <a:t>3</a:t>
            </a:r>
          </a:p>
          <a:p>
            <a:r>
              <a:rPr lang="en-US" i="1" dirty="0" smtClean="0">
                <a:latin typeface="Palatino"/>
              </a:rPr>
              <a:t>A – Frontal Area m</a:t>
            </a:r>
            <a:r>
              <a:rPr lang="en-US" i="1" baseline="30000" dirty="0" smtClean="0">
                <a:latin typeface="Palatino"/>
              </a:rPr>
              <a:t>2</a:t>
            </a:r>
          </a:p>
          <a:p>
            <a:r>
              <a:rPr lang="en-US" i="1" dirty="0" smtClean="0">
                <a:latin typeface="Palatino"/>
              </a:rPr>
              <a:t>C</a:t>
            </a:r>
            <a:r>
              <a:rPr lang="en-US" i="1" baseline="-25000" dirty="0" smtClean="0">
                <a:latin typeface="Palatino"/>
              </a:rPr>
              <a:t>d</a:t>
            </a:r>
            <a:r>
              <a:rPr lang="en-US" i="1" dirty="0" smtClean="0">
                <a:latin typeface="Palatino"/>
              </a:rPr>
              <a:t> – Drag Coefficient</a:t>
            </a:r>
          </a:p>
          <a:p>
            <a:r>
              <a:rPr lang="en-US" i="1" dirty="0" smtClean="0">
                <a:latin typeface="Palatino"/>
              </a:rPr>
              <a:t>v  - Velocity of the Vehicle m/s</a:t>
            </a:r>
            <a:r>
              <a:rPr lang="en-US" baseline="30000" dirty="0" smtClean="0">
                <a:latin typeface="Palatino"/>
              </a:rPr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48791" y="4349595"/>
            <a:ext cx="16882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Hill Climbing Force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8791" y="2800657"/>
            <a:ext cx="21739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Aerodynamic Drag Force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1008" y="1628821"/>
            <a:ext cx="2175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Rolling Resistance Force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454944" y="1973187"/>
            <a:ext cx="2223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Linear Acceleration Force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96777" y="2761458"/>
            <a:ext cx="23439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Angular Acceleration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088971" y="2616183"/>
                <a:ext cx="977832" cy="4922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F</m:t>
                      </m:r>
                      <m:r>
                        <m:rPr>
                          <m:nor/>
                        </m:rPr>
                        <a:rPr lang="el-GR" baseline="-25000" dirty="0"/>
                        <m:t>ω</m:t>
                      </m:r>
                      <m:r>
                        <m:rPr>
                          <m:nor/>
                        </m:rPr>
                        <a:rPr lang="en-US" baseline="-25000" dirty="0"/>
                        <m:t>a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8971" y="2616183"/>
                <a:ext cx="977832" cy="49225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801587" y="3096050"/>
                <a:ext cx="2776300" cy="1401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I -  moment of inertia</a:t>
                </a:r>
              </a:p>
              <a:p>
                <a:r>
                  <a:rPr lang="en-US" dirty="0" smtClean="0"/>
                  <a:t>G – Gear Ratio</a:t>
                </a:r>
              </a:p>
              <a:p>
                <a:r>
                  <a:rPr lang="en-US" dirty="0"/>
                  <a:t>a</a:t>
                </a:r>
                <a:r>
                  <a:rPr lang="en-US" dirty="0" smtClean="0"/>
                  <a:t> -  Acceleration</a:t>
                </a:r>
              </a:p>
              <a:p>
                <a:r>
                  <a:rPr lang="en-US" dirty="0" smtClean="0"/>
                  <a:t>r – Radius of tire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baseline="-25000" dirty="0" smtClean="0"/>
                  <a:t>  </a:t>
                </a:r>
                <a:r>
                  <a:rPr lang="en-US" dirty="0" smtClean="0"/>
                  <a:t> - Efficiency of gear</a:t>
                </a:r>
                <a:endParaRPr lang="en-US" baseline="-250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1587" y="3096050"/>
                <a:ext cx="2776300" cy="1401602"/>
              </a:xfrm>
              <a:prstGeom prst="rect">
                <a:avLst/>
              </a:prstGeom>
              <a:blipFill rotWithShape="0">
                <a:blip r:embed="rId3"/>
                <a:stretch>
                  <a:fillRect l="-659" t="-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277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0250"/>
            <a:ext cx="8229600" cy="481500"/>
          </a:xfrm>
        </p:spPr>
        <p:txBody>
          <a:bodyPr/>
          <a:lstStyle/>
          <a:p>
            <a:r>
              <a:rPr lang="en-US" sz="2800" dirty="0" smtClean="0"/>
              <a:t>Introduction to 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812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29"/>
            <a:ext cx="8229600" cy="481500"/>
          </a:xfrm>
        </p:spPr>
        <p:txBody>
          <a:bodyPr/>
          <a:lstStyle/>
          <a:p>
            <a:pPr algn="l"/>
            <a:r>
              <a:rPr lang="en-US" dirty="0" smtClean="0"/>
              <a:t>EV Rating(2w)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065686"/>
              </p:ext>
            </p:extLst>
          </p:nvPr>
        </p:nvGraphicFramePr>
        <p:xfrm>
          <a:off x="457200" y="681959"/>
          <a:ext cx="4305299" cy="312846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884930"/>
                <a:gridCol w="852680"/>
                <a:gridCol w="945943"/>
                <a:gridCol w="621746"/>
              </a:tblGrid>
              <a:tr h="2844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Parameters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Notations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Value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Units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Weight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1,000.00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Kg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Width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        1.00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Hieght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        1.50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Rolling Resistance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µ</a:t>
                      </a:r>
                      <a:r>
                        <a:rPr lang="en-US" sz="1100" u="none" strike="noStrike" baseline="-25000">
                          <a:effectLst/>
                        </a:rPr>
                        <a:t>rr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        0.02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Air Density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ƥ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        1.25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kg/m2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Drag Coefficient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        0.30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gravitational Force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        9.80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Speed in km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        </a:t>
                      </a:r>
                      <a:r>
                        <a:rPr lang="en-US" sz="1100" u="none" strike="noStrike" dirty="0" smtClean="0">
                          <a:effectLst/>
                        </a:rPr>
                        <a:t>40.00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</a:rPr>
                        <a:t>kpmh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Frontal </a:t>
                      </a:r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Area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rgbClr val="FF0000"/>
                          </a:solidFill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      1.50 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solidFill>
                            <a:srgbClr val="FF0000"/>
                          </a:solidFill>
                          <a:effectLst/>
                        </a:rPr>
                        <a:t>m2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Velocity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   11.11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m/sec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397708"/>
              </p:ext>
            </p:extLst>
          </p:nvPr>
        </p:nvGraphicFramePr>
        <p:xfrm>
          <a:off x="457200" y="4648584"/>
          <a:ext cx="4631118" cy="494916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2071322"/>
                <a:gridCol w="901799"/>
                <a:gridCol w="964361"/>
                <a:gridCol w="693636"/>
              </a:tblGrid>
              <a:tr h="2699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Tractive Force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F</a:t>
                      </a:r>
                      <a:r>
                        <a:rPr lang="en-US" sz="1400" u="none" strike="noStrike" baseline="-25000">
                          <a:effectLst/>
                        </a:rPr>
                        <a:t>te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        170.15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</a:rPr>
                        <a:t>Nm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49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Total Power for 40Km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    1,890.53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Watts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13160" y="1155560"/>
            <a:ext cx="39805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Power = Total Tractive Force x Velocity</a:t>
            </a:r>
          </a:p>
          <a:p>
            <a:r>
              <a:rPr lang="en-US" dirty="0" smtClean="0"/>
              <a:t>Velocity = </a:t>
            </a:r>
            <a:r>
              <a:rPr lang="en-US" dirty="0" err="1" smtClean="0"/>
              <a:t>kpm</a:t>
            </a:r>
            <a:r>
              <a:rPr lang="en-US" dirty="0" smtClean="0"/>
              <a:t> -&gt; m/s</a:t>
            </a:r>
          </a:p>
          <a:p>
            <a:r>
              <a:rPr lang="en-US" dirty="0"/>
              <a:t>	</a:t>
            </a:r>
            <a:r>
              <a:rPr lang="en-US" dirty="0" smtClean="0"/>
              <a:t>= 40 * 1000/3600</a:t>
            </a:r>
          </a:p>
          <a:p>
            <a:endParaRPr lang="en-US" dirty="0"/>
          </a:p>
          <a:p>
            <a:r>
              <a:rPr lang="en-US" dirty="0" smtClean="0"/>
              <a:t>Tractive Force =  Rolling Resistance Force + </a:t>
            </a:r>
          </a:p>
          <a:p>
            <a:r>
              <a:rPr lang="en-US" dirty="0"/>
              <a:t>	</a:t>
            </a:r>
            <a:r>
              <a:rPr lang="en-US" dirty="0" smtClean="0"/>
              <a:t>	Aerodynamic drag force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5176" y="3951197"/>
            <a:ext cx="201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Power P =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te</a:t>
            </a:r>
            <a:r>
              <a:rPr lang="en-US" baseline="-25000" dirty="0" smtClean="0"/>
              <a:t> </a:t>
            </a:r>
            <a:r>
              <a:rPr lang="en-US" dirty="0" smtClean="0"/>
              <a:t>. 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551" y="4209118"/>
            <a:ext cx="3163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baseline="-25000" dirty="0" err="1"/>
              <a:t>te</a:t>
            </a:r>
            <a:r>
              <a:rPr lang="en-US" baseline="-25000" dirty="0"/>
              <a:t> </a:t>
            </a:r>
            <a:r>
              <a:rPr lang="en-US" dirty="0" smtClean="0"/>
              <a:t> (Total Tractive Power)  =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rr</a:t>
            </a:r>
            <a:r>
              <a:rPr lang="en-US" dirty="0" smtClean="0"/>
              <a:t> + F</a:t>
            </a:r>
            <a:r>
              <a:rPr lang="en-US" baseline="-25000" dirty="0" smtClean="0"/>
              <a:t>ad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9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x Speed of EV</a:t>
            </a:r>
            <a:endParaRPr lang="en-US" dirty="0"/>
          </a:p>
        </p:txBody>
      </p:sp>
      <p:pic>
        <p:nvPicPr>
          <p:cNvPr id="19458" name="Picture 2" descr="https://ars.els-cdn.com/content/image/1-s2.0-S0968090X17301341-gr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21" y="1076960"/>
            <a:ext cx="6908800" cy="383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9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Data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68157" y="892975"/>
            <a:ext cx="512900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rider_mass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80    kg</a:t>
            </a:r>
            <a:endParaRPr lang="en-US" dirty="0"/>
          </a:p>
          <a:p>
            <a:r>
              <a:rPr lang="en-US" dirty="0" err="1"/>
              <a:t>vehicle_mass</a:t>
            </a:r>
            <a:r>
              <a:rPr lang="en-US" dirty="0"/>
              <a:t> = </a:t>
            </a:r>
            <a:r>
              <a:rPr lang="en-US" dirty="0" smtClean="0"/>
              <a:t>237  kg</a:t>
            </a:r>
            <a:endParaRPr lang="en-US" dirty="0"/>
          </a:p>
          <a:p>
            <a:r>
              <a:rPr lang="en-US" dirty="0" err="1"/>
              <a:t>CG_height</a:t>
            </a:r>
            <a:r>
              <a:rPr lang="en-US" dirty="0"/>
              <a:t> = </a:t>
            </a:r>
            <a:r>
              <a:rPr lang="en-US" dirty="0" smtClean="0"/>
              <a:t>254     mm</a:t>
            </a:r>
            <a:endParaRPr lang="en-US" dirty="0"/>
          </a:p>
          <a:p>
            <a:r>
              <a:rPr lang="en-US" dirty="0" err="1"/>
              <a:t>drag_coeff</a:t>
            </a:r>
            <a:r>
              <a:rPr lang="en-US" dirty="0"/>
              <a:t> = </a:t>
            </a:r>
            <a:r>
              <a:rPr lang="en-US" dirty="0" smtClean="0"/>
              <a:t>1.2</a:t>
            </a:r>
            <a:endParaRPr lang="en-US" dirty="0"/>
          </a:p>
          <a:p>
            <a:r>
              <a:rPr lang="en-US" dirty="0" err="1"/>
              <a:t>front_axle</a:t>
            </a:r>
            <a:r>
              <a:rPr lang="en-US" dirty="0"/>
              <a:t> = </a:t>
            </a:r>
            <a:r>
              <a:rPr lang="en-US" dirty="0" smtClean="0"/>
              <a:t>1520   mm</a:t>
            </a:r>
            <a:endParaRPr lang="en-US" dirty="0"/>
          </a:p>
          <a:p>
            <a:r>
              <a:rPr lang="en-US" dirty="0" err="1"/>
              <a:t>rear_axle</a:t>
            </a:r>
            <a:r>
              <a:rPr lang="en-US" dirty="0"/>
              <a:t> = </a:t>
            </a:r>
            <a:r>
              <a:rPr lang="en-US" dirty="0" smtClean="0"/>
              <a:t>1400    mm</a:t>
            </a:r>
            <a:endParaRPr lang="en-US" dirty="0"/>
          </a:p>
          <a:p>
            <a:r>
              <a:rPr lang="en-US" dirty="0" err="1"/>
              <a:t>front_area</a:t>
            </a:r>
            <a:r>
              <a:rPr lang="en-US" dirty="0"/>
              <a:t> = </a:t>
            </a:r>
            <a:r>
              <a:rPr lang="en-US" dirty="0" smtClean="0"/>
              <a:t>1.33   m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r>
              <a:rPr lang="en-US" b="1" u="sng" dirty="0" smtClean="0"/>
              <a:t>Tire </a:t>
            </a:r>
            <a:r>
              <a:rPr lang="en-US" b="1" u="sng" dirty="0"/>
              <a:t>Parameters</a:t>
            </a:r>
          </a:p>
          <a:p>
            <a:r>
              <a:rPr lang="en-US" dirty="0" err="1"/>
              <a:t>tire_b</a:t>
            </a:r>
            <a:r>
              <a:rPr lang="en-US" dirty="0"/>
              <a:t> =  </a:t>
            </a:r>
            <a:r>
              <a:rPr lang="en-US" dirty="0" smtClean="0"/>
              <a:t>10</a:t>
            </a:r>
            <a:endParaRPr lang="en-US" dirty="0"/>
          </a:p>
          <a:p>
            <a:r>
              <a:rPr lang="en-US" dirty="0" err="1"/>
              <a:t>tire_c</a:t>
            </a:r>
            <a:r>
              <a:rPr lang="en-US" dirty="0"/>
              <a:t> = </a:t>
            </a:r>
            <a:r>
              <a:rPr lang="en-US" dirty="0" smtClean="0"/>
              <a:t>1.9</a:t>
            </a:r>
            <a:endParaRPr lang="en-US" dirty="0"/>
          </a:p>
          <a:p>
            <a:r>
              <a:rPr lang="en-US" dirty="0" err="1"/>
              <a:t>tire_d</a:t>
            </a:r>
            <a:r>
              <a:rPr lang="en-US" dirty="0"/>
              <a:t> = </a:t>
            </a:r>
            <a:r>
              <a:rPr lang="en-US" dirty="0" smtClean="0"/>
              <a:t>1</a:t>
            </a:r>
            <a:endParaRPr lang="en-US" dirty="0"/>
          </a:p>
          <a:p>
            <a:r>
              <a:rPr lang="en-US" dirty="0" err="1"/>
              <a:t>tire_e</a:t>
            </a:r>
            <a:r>
              <a:rPr lang="en-US" dirty="0"/>
              <a:t> = </a:t>
            </a:r>
            <a:r>
              <a:rPr lang="en-US" dirty="0" smtClean="0"/>
              <a:t>0.97</a:t>
            </a:r>
            <a:endParaRPr lang="en-US" dirty="0"/>
          </a:p>
          <a:p>
            <a:r>
              <a:rPr lang="en-US" dirty="0" err="1"/>
              <a:t>tire_dia</a:t>
            </a:r>
            <a:r>
              <a:rPr lang="en-US" dirty="0"/>
              <a:t> = </a:t>
            </a:r>
            <a:r>
              <a:rPr lang="en-US" dirty="0" smtClean="0"/>
              <a:t>18  inch</a:t>
            </a:r>
            <a:endParaRPr lang="en-US" dirty="0"/>
          </a:p>
          <a:p>
            <a:r>
              <a:rPr lang="en-US" dirty="0" err="1"/>
              <a:t>tire_inertia</a:t>
            </a:r>
            <a:r>
              <a:rPr lang="en-US" dirty="0"/>
              <a:t> = </a:t>
            </a:r>
            <a:r>
              <a:rPr lang="en-US" dirty="0" smtClean="0"/>
              <a:t>1e-3  kg*m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r>
              <a:rPr lang="en-US" dirty="0" err="1"/>
              <a:t>roll_resist</a:t>
            </a:r>
            <a:r>
              <a:rPr lang="en-US" dirty="0"/>
              <a:t> = </a:t>
            </a:r>
            <a:r>
              <a:rPr lang="en-US" dirty="0" smtClean="0"/>
              <a:t>0.005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4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MATLAB </a:t>
            </a:r>
            <a:endParaRPr lang="en-US" dirty="0"/>
          </a:p>
        </p:txBody>
      </p:sp>
      <p:pic>
        <p:nvPicPr>
          <p:cNvPr id="2050" name="Picture 2" descr="How do I make a desktop launcher for MATLAB in Linux? - MATLAB Answers -  MATLAB Cent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851" y="1034979"/>
            <a:ext cx="5368871" cy="376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1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6624" y="1939332"/>
            <a:ext cx="4955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Basic Vehicle Modeling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752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 smtClean="0"/>
              <a:t>Conventional Vehicles</a:t>
            </a:r>
            <a:endParaRPr lang="en-IN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52415" y="1304365"/>
            <a:ext cx="5647631" cy="2994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1609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 smtClean="0"/>
              <a:t>Hybrid Electric Vehicles</a:t>
            </a:r>
            <a:endParaRPr lang="en-IN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 l="2990" t="8707" r="2824" b="12926"/>
          <a:stretch>
            <a:fillRect/>
          </a:stretch>
        </p:blipFill>
        <p:spPr bwMode="auto">
          <a:xfrm>
            <a:off x="457200" y="2037217"/>
            <a:ext cx="3868978" cy="209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783204" y="1233349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dirty="0"/>
              <a:t>Ideal Start – Stop System</a:t>
            </a:r>
          </a:p>
          <a:p>
            <a:r>
              <a:rPr lang="en-IN" dirty="0"/>
              <a:t>Ideal Start – Stop, Break Energy Regeneration, Torque assistance during Acceleration</a:t>
            </a:r>
          </a:p>
          <a:p>
            <a:r>
              <a:rPr lang="en-IN" dirty="0"/>
              <a:t>Full Electric Drive</a:t>
            </a:r>
          </a:p>
          <a:p>
            <a:r>
              <a:rPr lang="en-IN" dirty="0"/>
              <a:t>Autonomous Electric Vehicle</a:t>
            </a:r>
          </a:p>
        </p:txBody>
      </p:sp>
    </p:spTree>
    <p:extLst>
      <p:ext uri="{BB962C8B-B14F-4D97-AF65-F5344CB8AC3E}">
        <p14:creationId xmlns:p14="http://schemas.microsoft.com/office/powerpoint/2010/main" val="426670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Vehicle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oogle Shape;3244;p57"/>
          <p:cNvGrpSpPr/>
          <p:nvPr/>
        </p:nvGrpSpPr>
        <p:grpSpPr>
          <a:xfrm>
            <a:off x="1216836" y="1429101"/>
            <a:ext cx="7120339" cy="2863147"/>
            <a:chOff x="4426387" y="3245241"/>
            <a:chExt cx="2825632" cy="1275989"/>
          </a:xfrm>
        </p:grpSpPr>
        <p:sp>
          <p:nvSpPr>
            <p:cNvPr id="5" name="Google Shape;3245;p57"/>
            <p:cNvSpPr/>
            <p:nvPr/>
          </p:nvSpPr>
          <p:spPr>
            <a:xfrm>
              <a:off x="5142581" y="4015132"/>
              <a:ext cx="315416" cy="293460"/>
            </a:xfrm>
            <a:custGeom>
              <a:avLst/>
              <a:gdLst/>
              <a:ahLst/>
              <a:cxnLst/>
              <a:rect l="l" t="t" r="r" b="b"/>
              <a:pathLst>
                <a:path w="3965" h="3689" extrusionOk="0">
                  <a:moveTo>
                    <a:pt x="769" y="1"/>
                  </a:moveTo>
                  <a:lnTo>
                    <a:pt x="0" y="2398"/>
                  </a:lnTo>
                  <a:lnTo>
                    <a:pt x="492" y="3688"/>
                  </a:lnTo>
                  <a:lnTo>
                    <a:pt x="3565" y="3688"/>
                  </a:lnTo>
                  <a:lnTo>
                    <a:pt x="3964" y="308"/>
                  </a:lnTo>
                  <a:lnTo>
                    <a:pt x="769" y="1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246;p57"/>
            <p:cNvSpPr/>
            <p:nvPr/>
          </p:nvSpPr>
          <p:spPr>
            <a:xfrm>
              <a:off x="5927189" y="4015132"/>
              <a:ext cx="359407" cy="293460"/>
            </a:xfrm>
            <a:custGeom>
              <a:avLst/>
              <a:gdLst/>
              <a:ahLst/>
              <a:cxnLst/>
              <a:rect l="l" t="t" r="r" b="b"/>
              <a:pathLst>
                <a:path w="4518" h="3689" extrusionOk="0">
                  <a:moveTo>
                    <a:pt x="4025" y="1"/>
                  </a:moveTo>
                  <a:lnTo>
                    <a:pt x="369" y="615"/>
                  </a:lnTo>
                  <a:lnTo>
                    <a:pt x="0" y="2736"/>
                  </a:lnTo>
                  <a:lnTo>
                    <a:pt x="984" y="3688"/>
                  </a:lnTo>
                  <a:lnTo>
                    <a:pt x="4517" y="3688"/>
                  </a:lnTo>
                  <a:lnTo>
                    <a:pt x="4025" y="1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247;p57"/>
            <p:cNvSpPr/>
            <p:nvPr/>
          </p:nvSpPr>
          <p:spPr>
            <a:xfrm>
              <a:off x="6149612" y="4095797"/>
              <a:ext cx="227354" cy="425433"/>
            </a:xfrm>
            <a:custGeom>
              <a:avLst/>
              <a:gdLst/>
              <a:ahLst/>
              <a:cxnLst/>
              <a:rect l="l" t="t" r="r" b="b"/>
              <a:pathLst>
                <a:path w="2858" h="5348" extrusionOk="0">
                  <a:moveTo>
                    <a:pt x="0" y="1"/>
                  </a:moveTo>
                  <a:lnTo>
                    <a:pt x="0" y="5347"/>
                  </a:lnTo>
                  <a:lnTo>
                    <a:pt x="1475" y="5347"/>
                  </a:lnTo>
                  <a:lnTo>
                    <a:pt x="1629" y="5286"/>
                  </a:lnTo>
                  <a:lnTo>
                    <a:pt x="1752" y="5224"/>
                  </a:lnTo>
                  <a:lnTo>
                    <a:pt x="1905" y="5132"/>
                  </a:lnTo>
                  <a:lnTo>
                    <a:pt x="2028" y="5040"/>
                  </a:lnTo>
                  <a:lnTo>
                    <a:pt x="2182" y="4886"/>
                  </a:lnTo>
                  <a:lnTo>
                    <a:pt x="2397" y="4579"/>
                  </a:lnTo>
                  <a:lnTo>
                    <a:pt x="2581" y="4180"/>
                  </a:lnTo>
                  <a:lnTo>
                    <a:pt x="2735" y="3719"/>
                  </a:lnTo>
                  <a:lnTo>
                    <a:pt x="2827" y="3196"/>
                  </a:lnTo>
                  <a:lnTo>
                    <a:pt x="2858" y="2674"/>
                  </a:lnTo>
                  <a:lnTo>
                    <a:pt x="2827" y="2121"/>
                  </a:lnTo>
                  <a:lnTo>
                    <a:pt x="2735" y="1629"/>
                  </a:lnTo>
                  <a:lnTo>
                    <a:pt x="2581" y="1169"/>
                  </a:lnTo>
                  <a:lnTo>
                    <a:pt x="2397" y="769"/>
                  </a:lnTo>
                  <a:lnTo>
                    <a:pt x="2182" y="462"/>
                  </a:lnTo>
                  <a:lnTo>
                    <a:pt x="2028" y="308"/>
                  </a:lnTo>
                  <a:lnTo>
                    <a:pt x="1905" y="216"/>
                  </a:lnTo>
                  <a:lnTo>
                    <a:pt x="1752" y="124"/>
                  </a:lnTo>
                  <a:lnTo>
                    <a:pt x="1629" y="32"/>
                  </a:lnTo>
                  <a:lnTo>
                    <a:pt x="1475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248;p57"/>
            <p:cNvSpPr/>
            <p:nvPr/>
          </p:nvSpPr>
          <p:spPr>
            <a:xfrm>
              <a:off x="6027423" y="4095797"/>
              <a:ext cx="244457" cy="425433"/>
            </a:xfrm>
            <a:custGeom>
              <a:avLst/>
              <a:gdLst/>
              <a:ahLst/>
              <a:cxnLst/>
              <a:rect l="l" t="t" r="r" b="b"/>
              <a:pathLst>
                <a:path w="3073" h="5348" extrusionOk="0">
                  <a:moveTo>
                    <a:pt x="1383" y="1"/>
                  </a:moveTo>
                  <a:lnTo>
                    <a:pt x="1229" y="32"/>
                  </a:lnTo>
                  <a:lnTo>
                    <a:pt x="1076" y="124"/>
                  </a:lnTo>
                  <a:lnTo>
                    <a:pt x="922" y="216"/>
                  </a:lnTo>
                  <a:lnTo>
                    <a:pt x="799" y="308"/>
                  </a:lnTo>
                  <a:lnTo>
                    <a:pt x="676" y="462"/>
                  </a:lnTo>
                  <a:lnTo>
                    <a:pt x="430" y="769"/>
                  </a:lnTo>
                  <a:lnTo>
                    <a:pt x="246" y="1169"/>
                  </a:lnTo>
                  <a:lnTo>
                    <a:pt x="123" y="1629"/>
                  </a:lnTo>
                  <a:lnTo>
                    <a:pt x="31" y="2121"/>
                  </a:lnTo>
                  <a:lnTo>
                    <a:pt x="0" y="2674"/>
                  </a:lnTo>
                  <a:lnTo>
                    <a:pt x="31" y="3196"/>
                  </a:lnTo>
                  <a:lnTo>
                    <a:pt x="123" y="3719"/>
                  </a:lnTo>
                  <a:lnTo>
                    <a:pt x="246" y="4180"/>
                  </a:lnTo>
                  <a:lnTo>
                    <a:pt x="430" y="4579"/>
                  </a:lnTo>
                  <a:lnTo>
                    <a:pt x="676" y="4886"/>
                  </a:lnTo>
                  <a:lnTo>
                    <a:pt x="799" y="5040"/>
                  </a:lnTo>
                  <a:lnTo>
                    <a:pt x="922" y="5132"/>
                  </a:lnTo>
                  <a:lnTo>
                    <a:pt x="1076" y="5224"/>
                  </a:lnTo>
                  <a:lnTo>
                    <a:pt x="1229" y="5286"/>
                  </a:lnTo>
                  <a:lnTo>
                    <a:pt x="1383" y="5347"/>
                  </a:lnTo>
                  <a:lnTo>
                    <a:pt x="1690" y="5347"/>
                  </a:lnTo>
                  <a:lnTo>
                    <a:pt x="1844" y="5286"/>
                  </a:lnTo>
                  <a:lnTo>
                    <a:pt x="1997" y="5224"/>
                  </a:lnTo>
                  <a:lnTo>
                    <a:pt x="2151" y="5132"/>
                  </a:lnTo>
                  <a:lnTo>
                    <a:pt x="2274" y="5040"/>
                  </a:lnTo>
                  <a:lnTo>
                    <a:pt x="2397" y="4886"/>
                  </a:lnTo>
                  <a:lnTo>
                    <a:pt x="2643" y="4579"/>
                  </a:lnTo>
                  <a:lnTo>
                    <a:pt x="2827" y="4180"/>
                  </a:lnTo>
                  <a:lnTo>
                    <a:pt x="2950" y="3719"/>
                  </a:lnTo>
                  <a:lnTo>
                    <a:pt x="3042" y="3196"/>
                  </a:lnTo>
                  <a:lnTo>
                    <a:pt x="3073" y="2674"/>
                  </a:lnTo>
                  <a:lnTo>
                    <a:pt x="3042" y="2121"/>
                  </a:lnTo>
                  <a:lnTo>
                    <a:pt x="2950" y="1629"/>
                  </a:lnTo>
                  <a:lnTo>
                    <a:pt x="2827" y="1169"/>
                  </a:lnTo>
                  <a:lnTo>
                    <a:pt x="2643" y="769"/>
                  </a:lnTo>
                  <a:lnTo>
                    <a:pt x="2397" y="462"/>
                  </a:lnTo>
                  <a:lnTo>
                    <a:pt x="2274" y="308"/>
                  </a:lnTo>
                  <a:lnTo>
                    <a:pt x="2151" y="216"/>
                  </a:lnTo>
                  <a:lnTo>
                    <a:pt x="1997" y="124"/>
                  </a:lnTo>
                  <a:lnTo>
                    <a:pt x="1844" y="32"/>
                  </a:lnTo>
                  <a:lnTo>
                    <a:pt x="1690" y="1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249;p57"/>
            <p:cNvSpPr/>
            <p:nvPr/>
          </p:nvSpPr>
          <p:spPr>
            <a:xfrm>
              <a:off x="6068948" y="4166676"/>
              <a:ext cx="161407" cy="283675"/>
            </a:xfrm>
            <a:custGeom>
              <a:avLst/>
              <a:gdLst/>
              <a:ahLst/>
              <a:cxnLst/>
              <a:rect l="l" t="t" r="r" b="b"/>
              <a:pathLst>
                <a:path w="2029" h="3566" extrusionOk="0">
                  <a:moveTo>
                    <a:pt x="1014" y="1"/>
                  </a:moveTo>
                  <a:lnTo>
                    <a:pt x="799" y="32"/>
                  </a:lnTo>
                  <a:lnTo>
                    <a:pt x="615" y="155"/>
                  </a:lnTo>
                  <a:lnTo>
                    <a:pt x="431" y="308"/>
                  </a:lnTo>
                  <a:lnTo>
                    <a:pt x="277" y="523"/>
                  </a:lnTo>
                  <a:lnTo>
                    <a:pt x="154" y="800"/>
                  </a:lnTo>
                  <a:lnTo>
                    <a:pt x="62" y="1076"/>
                  </a:lnTo>
                  <a:lnTo>
                    <a:pt x="0" y="1414"/>
                  </a:lnTo>
                  <a:lnTo>
                    <a:pt x="0" y="1783"/>
                  </a:lnTo>
                  <a:lnTo>
                    <a:pt x="0" y="2152"/>
                  </a:lnTo>
                  <a:lnTo>
                    <a:pt x="62" y="2459"/>
                  </a:lnTo>
                  <a:lnTo>
                    <a:pt x="154" y="2766"/>
                  </a:lnTo>
                  <a:lnTo>
                    <a:pt x="277" y="3043"/>
                  </a:lnTo>
                  <a:lnTo>
                    <a:pt x="431" y="3258"/>
                  </a:lnTo>
                  <a:lnTo>
                    <a:pt x="615" y="3412"/>
                  </a:lnTo>
                  <a:lnTo>
                    <a:pt x="799" y="3504"/>
                  </a:lnTo>
                  <a:lnTo>
                    <a:pt x="1014" y="3565"/>
                  </a:lnTo>
                  <a:lnTo>
                    <a:pt x="1230" y="3504"/>
                  </a:lnTo>
                  <a:lnTo>
                    <a:pt x="1414" y="3412"/>
                  </a:lnTo>
                  <a:lnTo>
                    <a:pt x="1568" y="3258"/>
                  </a:lnTo>
                  <a:lnTo>
                    <a:pt x="1721" y="3043"/>
                  </a:lnTo>
                  <a:lnTo>
                    <a:pt x="1844" y="2766"/>
                  </a:lnTo>
                  <a:lnTo>
                    <a:pt x="1936" y="2459"/>
                  </a:lnTo>
                  <a:lnTo>
                    <a:pt x="1998" y="2152"/>
                  </a:lnTo>
                  <a:lnTo>
                    <a:pt x="2028" y="1783"/>
                  </a:lnTo>
                  <a:lnTo>
                    <a:pt x="1998" y="1414"/>
                  </a:lnTo>
                  <a:lnTo>
                    <a:pt x="1936" y="1076"/>
                  </a:lnTo>
                  <a:lnTo>
                    <a:pt x="1844" y="800"/>
                  </a:lnTo>
                  <a:lnTo>
                    <a:pt x="1721" y="523"/>
                  </a:lnTo>
                  <a:lnTo>
                    <a:pt x="1568" y="308"/>
                  </a:lnTo>
                  <a:lnTo>
                    <a:pt x="1414" y="155"/>
                  </a:lnTo>
                  <a:lnTo>
                    <a:pt x="1230" y="32"/>
                  </a:lnTo>
                  <a:lnTo>
                    <a:pt x="1014" y="1"/>
                  </a:lnTo>
                  <a:close/>
                </a:path>
              </a:pathLst>
            </a:custGeom>
            <a:solidFill>
              <a:srgbClr val="AAA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250;p57"/>
            <p:cNvSpPr/>
            <p:nvPr/>
          </p:nvSpPr>
          <p:spPr>
            <a:xfrm>
              <a:off x="6134975" y="4205815"/>
              <a:ext cx="95380" cy="202932"/>
            </a:xfrm>
            <a:custGeom>
              <a:avLst/>
              <a:gdLst/>
              <a:ahLst/>
              <a:cxnLst/>
              <a:rect l="l" t="t" r="r" b="b"/>
              <a:pathLst>
                <a:path w="1199" h="2551" extrusionOk="0">
                  <a:moveTo>
                    <a:pt x="492" y="1"/>
                  </a:moveTo>
                  <a:lnTo>
                    <a:pt x="369" y="93"/>
                  </a:lnTo>
                  <a:lnTo>
                    <a:pt x="277" y="216"/>
                  </a:lnTo>
                  <a:lnTo>
                    <a:pt x="184" y="369"/>
                  </a:lnTo>
                  <a:lnTo>
                    <a:pt x="123" y="554"/>
                  </a:lnTo>
                  <a:lnTo>
                    <a:pt x="62" y="769"/>
                  </a:lnTo>
                  <a:lnTo>
                    <a:pt x="31" y="1015"/>
                  </a:lnTo>
                  <a:lnTo>
                    <a:pt x="0" y="1291"/>
                  </a:lnTo>
                  <a:lnTo>
                    <a:pt x="31" y="1537"/>
                  </a:lnTo>
                  <a:lnTo>
                    <a:pt x="62" y="1783"/>
                  </a:lnTo>
                  <a:lnTo>
                    <a:pt x="123" y="1998"/>
                  </a:lnTo>
                  <a:lnTo>
                    <a:pt x="184" y="2182"/>
                  </a:lnTo>
                  <a:lnTo>
                    <a:pt x="277" y="2336"/>
                  </a:lnTo>
                  <a:lnTo>
                    <a:pt x="369" y="2459"/>
                  </a:lnTo>
                  <a:lnTo>
                    <a:pt x="492" y="2551"/>
                  </a:lnTo>
                  <a:lnTo>
                    <a:pt x="738" y="2551"/>
                  </a:lnTo>
                  <a:lnTo>
                    <a:pt x="830" y="2459"/>
                  </a:lnTo>
                  <a:lnTo>
                    <a:pt x="953" y="2336"/>
                  </a:lnTo>
                  <a:lnTo>
                    <a:pt x="1014" y="2182"/>
                  </a:lnTo>
                  <a:lnTo>
                    <a:pt x="1106" y="1998"/>
                  </a:lnTo>
                  <a:lnTo>
                    <a:pt x="1168" y="1783"/>
                  </a:lnTo>
                  <a:lnTo>
                    <a:pt x="1198" y="1537"/>
                  </a:lnTo>
                  <a:lnTo>
                    <a:pt x="1198" y="1291"/>
                  </a:lnTo>
                  <a:lnTo>
                    <a:pt x="1198" y="1015"/>
                  </a:lnTo>
                  <a:lnTo>
                    <a:pt x="1168" y="769"/>
                  </a:lnTo>
                  <a:lnTo>
                    <a:pt x="1106" y="554"/>
                  </a:lnTo>
                  <a:lnTo>
                    <a:pt x="1014" y="369"/>
                  </a:lnTo>
                  <a:lnTo>
                    <a:pt x="953" y="216"/>
                  </a:lnTo>
                  <a:lnTo>
                    <a:pt x="830" y="93"/>
                  </a:lnTo>
                  <a:lnTo>
                    <a:pt x="738" y="1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251;p57"/>
            <p:cNvSpPr/>
            <p:nvPr/>
          </p:nvSpPr>
          <p:spPr>
            <a:xfrm>
              <a:off x="6174034" y="4247341"/>
              <a:ext cx="56321" cy="122348"/>
            </a:xfrm>
            <a:custGeom>
              <a:avLst/>
              <a:gdLst/>
              <a:ahLst/>
              <a:cxnLst/>
              <a:rect l="l" t="t" r="r" b="b"/>
              <a:pathLst>
                <a:path w="708" h="1538" extrusionOk="0">
                  <a:moveTo>
                    <a:pt x="277" y="1"/>
                  </a:moveTo>
                  <a:lnTo>
                    <a:pt x="216" y="62"/>
                  </a:lnTo>
                  <a:lnTo>
                    <a:pt x="154" y="124"/>
                  </a:lnTo>
                  <a:lnTo>
                    <a:pt x="93" y="216"/>
                  </a:lnTo>
                  <a:lnTo>
                    <a:pt x="31" y="462"/>
                  </a:lnTo>
                  <a:lnTo>
                    <a:pt x="1" y="769"/>
                  </a:lnTo>
                  <a:lnTo>
                    <a:pt x="31" y="1076"/>
                  </a:lnTo>
                  <a:lnTo>
                    <a:pt x="93" y="1322"/>
                  </a:lnTo>
                  <a:lnTo>
                    <a:pt x="154" y="1414"/>
                  </a:lnTo>
                  <a:lnTo>
                    <a:pt x="216" y="1476"/>
                  </a:lnTo>
                  <a:lnTo>
                    <a:pt x="277" y="1537"/>
                  </a:lnTo>
                  <a:lnTo>
                    <a:pt x="431" y="1537"/>
                  </a:lnTo>
                  <a:lnTo>
                    <a:pt x="492" y="1476"/>
                  </a:lnTo>
                  <a:lnTo>
                    <a:pt x="554" y="1414"/>
                  </a:lnTo>
                  <a:lnTo>
                    <a:pt x="615" y="1322"/>
                  </a:lnTo>
                  <a:lnTo>
                    <a:pt x="677" y="1076"/>
                  </a:lnTo>
                  <a:lnTo>
                    <a:pt x="707" y="769"/>
                  </a:lnTo>
                  <a:lnTo>
                    <a:pt x="677" y="462"/>
                  </a:lnTo>
                  <a:lnTo>
                    <a:pt x="615" y="216"/>
                  </a:lnTo>
                  <a:lnTo>
                    <a:pt x="554" y="124"/>
                  </a:lnTo>
                  <a:lnTo>
                    <a:pt x="492" y="62"/>
                  </a:lnTo>
                  <a:lnTo>
                    <a:pt x="431" y="1"/>
                  </a:lnTo>
                  <a:close/>
                </a:path>
              </a:pathLst>
            </a:custGeom>
            <a:solidFill>
              <a:srgbClr val="AAA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252;p57"/>
            <p:cNvSpPr/>
            <p:nvPr/>
          </p:nvSpPr>
          <p:spPr>
            <a:xfrm>
              <a:off x="6819349" y="4095797"/>
              <a:ext cx="227354" cy="425433"/>
            </a:xfrm>
            <a:custGeom>
              <a:avLst/>
              <a:gdLst/>
              <a:ahLst/>
              <a:cxnLst/>
              <a:rect l="l" t="t" r="r" b="b"/>
              <a:pathLst>
                <a:path w="2858" h="5348" extrusionOk="0">
                  <a:moveTo>
                    <a:pt x="0" y="1"/>
                  </a:moveTo>
                  <a:lnTo>
                    <a:pt x="0" y="5347"/>
                  </a:lnTo>
                  <a:lnTo>
                    <a:pt x="1475" y="5347"/>
                  </a:lnTo>
                  <a:lnTo>
                    <a:pt x="1629" y="5286"/>
                  </a:lnTo>
                  <a:lnTo>
                    <a:pt x="1752" y="5224"/>
                  </a:lnTo>
                  <a:lnTo>
                    <a:pt x="1905" y="5132"/>
                  </a:lnTo>
                  <a:lnTo>
                    <a:pt x="2028" y="5040"/>
                  </a:lnTo>
                  <a:lnTo>
                    <a:pt x="2182" y="4886"/>
                  </a:lnTo>
                  <a:lnTo>
                    <a:pt x="2397" y="4579"/>
                  </a:lnTo>
                  <a:lnTo>
                    <a:pt x="2581" y="4180"/>
                  </a:lnTo>
                  <a:lnTo>
                    <a:pt x="2735" y="3719"/>
                  </a:lnTo>
                  <a:lnTo>
                    <a:pt x="2827" y="3196"/>
                  </a:lnTo>
                  <a:lnTo>
                    <a:pt x="2858" y="2674"/>
                  </a:lnTo>
                  <a:lnTo>
                    <a:pt x="2827" y="2121"/>
                  </a:lnTo>
                  <a:lnTo>
                    <a:pt x="2735" y="1629"/>
                  </a:lnTo>
                  <a:lnTo>
                    <a:pt x="2581" y="1169"/>
                  </a:lnTo>
                  <a:lnTo>
                    <a:pt x="2397" y="769"/>
                  </a:lnTo>
                  <a:lnTo>
                    <a:pt x="2182" y="462"/>
                  </a:lnTo>
                  <a:lnTo>
                    <a:pt x="2028" y="308"/>
                  </a:lnTo>
                  <a:lnTo>
                    <a:pt x="1905" y="216"/>
                  </a:lnTo>
                  <a:lnTo>
                    <a:pt x="1752" y="124"/>
                  </a:lnTo>
                  <a:lnTo>
                    <a:pt x="1629" y="32"/>
                  </a:lnTo>
                  <a:lnTo>
                    <a:pt x="1475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253;p57"/>
            <p:cNvSpPr/>
            <p:nvPr/>
          </p:nvSpPr>
          <p:spPr>
            <a:xfrm>
              <a:off x="6697159" y="4095797"/>
              <a:ext cx="244457" cy="425433"/>
            </a:xfrm>
            <a:custGeom>
              <a:avLst/>
              <a:gdLst/>
              <a:ahLst/>
              <a:cxnLst/>
              <a:rect l="l" t="t" r="r" b="b"/>
              <a:pathLst>
                <a:path w="3073" h="5348" extrusionOk="0">
                  <a:moveTo>
                    <a:pt x="1383" y="1"/>
                  </a:moveTo>
                  <a:lnTo>
                    <a:pt x="1229" y="32"/>
                  </a:lnTo>
                  <a:lnTo>
                    <a:pt x="1075" y="124"/>
                  </a:lnTo>
                  <a:lnTo>
                    <a:pt x="922" y="216"/>
                  </a:lnTo>
                  <a:lnTo>
                    <a:pt x="799" y="308"/>
                  </a:lnTo>
                  <a:lnTo>
                    <a:pt x="676" y="462"/>
                  </a:lnTo>
                  <a:lnTo>
                    <a:pt x="430" y="769"/>
                  </a:lnTo>
                  <a:lnTo>
                    <a:pt x="246" y="1169"/>
                  </a:lnTo>
                  <a:lnTo>
                    <a:pt x="123" y="1629"/>
                  </a:lnTo>
                  <a:lnTo>
                    <a:pt x="31" y="2121"/>
                  </a:lnTo>
                  <a:lnTo>
                    <a:pt x="0" y="2674"/>
                  </a:lnTo>
                  <a:lnTo>
                    <a:pt x="31" y="3196"/>
                  </a:lnTo>
                  <a:lnTo>
                    <a:pt x="123" y="3719"/>
                  </a:lnTo>
                  <a:lnTo>
                    <a:pt x="246" y="4180"/>
                  </a:lnTo>
                  <a:lnTo>
                    <a:pt x="430" y="4579"/>
                  </a:lnTo>
                  <a:lnTo>
                    <a:pt x="676" y="4886"/>
                  </a:lnTo>
                  <a:lnTo>
                    <a:pt x="799" y="5040"/>
                  </a:lnTo>
                  <a:lnTo>
                    <a:pt x="922" y="5132"/>
                  </a:lnTo>
                  <a:lnTo>
                    <a:pt x="1075" y="5224"/>
                  </a:lnTo>
                  <a:lnTo>
                    <a:pt x="1229" y="5286"/>
                  </a:lnTo>
                  <a:lnTo>
                    <a:pt x="1383" y="5347"/>
                  </a:lnTo>
                  <a:lnTo>
                    <a:pt x="1690" y="5347"/>
                  </a:lnTo>
                  <a:lnTo>
                    <a:pt x="1844" y="5286"/>
                  </a:lnTo>
                  <a:lnTo>
                    <a:pt x="1997" y="5224"/>
                  </a:lnTo>
                  <a:lnTo>
                    <a:pt x="2151" y="5132"/>
                  </a:lnTo>
                  <a:lnTo>
                    <a:pt x="2274" y="5040"/>
                  </a:lnTo>
                  <a:lnTo>
                    <a:pt x="2397" y="4886"/>
                  </a:lnTo>
                  <a:lnTo>
                    <a:pt x="2642" y="4579"/>
                  </a:lnTo>
                  <a:lnTo>
                    <a:pt x="2827" y="4180"/>
                  </a:lnTo>
                  <a:lnTo>
                    <a:pt x="2950" y="3719"/>
                  </a:lnTo>
                  <a:lnTo>
                    <a:pt x="3042" y="3196"/>
                  </a:lnTo>
                  <a:lnTo>
                    <a:pt x="3073" y="2674"/>
                  </a:lnTo>
                  <a:lnTo>
                    <a:pt x="3042" y="2121"/>
                  </a:lnTo>
                  <a:lnTo>
                    <a:pt x="2950" y="1629"/>
                  </a:lnTo>
                  <a:lnTo>
                    <a:pt x="2827" y="1169"/>
                  </a:lnTo>
                  <a:lnTo>
                    <a:pt x="2642" y="769"/>
                  </a:lnTo>
                  <a:lnTo>
                    <a:pt x="2397" y="462"/>
                  </a:lnTo>
                  <a:lnTo>
                    <a:pt x="2274" y="308"/>
                  </a:lnTo>
                  <a:lnTo>
                    <a:pt x="2151" y="216"/>
                  </a:lnTo>
                  <a:lnTo>
                    <a:pt x="1997" y="124"/>
                  </a:lnTo>
                  <a:lnTo>
                    <a:pt x="1844" y="32"/>
                  </a:lnTo>
                  <a:lnTo>
                    <a:pt x="1690" y="1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254;p57"/>
            <p:cNvSpPr/>
            <p:nvPr/>
          </p:nvSpPr>
          <p:spPr>
            <a:xfrm>
              <a:off x="5325866" y="4095797"/>
              <a:ext cx="227433" cy="425433"/>
            </a:xfrm>
            <a:custGeom>
              <a:avLst/>
              <a:gdLst/>
              <a:ahLst/>
              <a:cxnLst/>
              <a:rect l="l" t="t" r="r" b="b"/>
              <a:pathLst>
                <a:path w="2859" h="5348" extrusionOk="0">
                  <a:moveTo>
                    <a:pt x="1" y="1"/>
                  </a:moveTo>
                  <a:lnTo>
                    <a:pt x="1" y="5347"/>
                  </a:lnTo>
                  <a:lnTo>
                    <a:pt x="1476" y="5347"/>
                  </a:lnTo>
                  <a:lnTo>
                    <a:pt x="1629" y="5286"/>
                  </a:lnTo>
                  <a:lnTo>
                    <a:pt x="1752" y="5224"/>
                  </a:lnTo>
                  <a:lnTo>
                    <a:pt x="1906" y="5132"/>
                  </a:lnTo>
                  <a:lnTo>
                    <a:pt x="2029" y="5040"/>
                  </a:lnTo>
                  <a:lnTo>
                    <a:pt x="2182" y="4886"/>
                  </a:lnTo>
                  <a:lnTo>
                    <a:pt x="2397" y="4579"/>
                  </a:lnTo>
                  <a:lnTo>
                    <a:pt x="2582" y="4180"/>
                  </a:lnTo>
                  <a:lnTo>
                    <a:pt x="2735" y="3719"/>
                  </a:lnTo>
                  <a:lnTo>
                    <a:pt x="2828" y="3196"/>
                  </a:lnTo>
                  <a:lnTo>
                    <a:pt x="2858" y="2674"/>
                  </a:lnTo>
                  <a:lnTo>
                    <a:pt x="2828" y="2121"/>
                  </a:lnTo>
                  <a:lnTo>
                    <a:pt x="2735" y="1629"/>
                  </a:lnTo>
                  <a:lnTo>
                    <a:pt x="2582" y="1169"/>
                  </a:lnTo>
                  <a:lnTo>
                    <a:pt x="2397" y="769"/>
                  </a:lnTo>
                  <a:lnTo>
                    <a:pt x="2182" y="462"/>
                  </a:lnTo>
                  <a:lnTo>
                    <a:pt x="2029" y="308"/>
                  </a:lnTo>
                  <a:lnTo>
                    <a:pt x="1906" y="216"/>
                  </a:lnTo>
                  <a:lnTo>
                    <a:pt x="1752" y="124"/>
                  </a:lnTo>
                  <a:lnTo>
                    <a:pt x="1629" y="32"/>
                  </a:lnTo>
                  <a:lnTo>
                    <a:pt x="1476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255;p57"/>
            <p:cNvSpPr/>
            <p:nvPr/>
          </p:nvSpPr>
          <p:spPr>
            <a:xfrm>
              <a:off x="5203676" y="4095797"/>
              <a:ext cx="244537" cy="425433"/>
            </a:xfrm>
            <a:custGeom>
              <a:avLst/>
              <a:gdLst/>
              <a:ahLst/>
              <a:cxnLst/>
              <a:rect l="l" t="t" r="r" b="b"/>
              <a:pathLst>
                <a:path w="3074" h="5348" extrusionOk="0">
                  <a:moveTo>
                    <a:pt x="1383" y="1"/>
                  </a:moveTo>
                  <a:lnTo>
                    <a:pt x="1230" y="32"/>
                  </a:lnTo>
                  <a:lnTo>
                    <a:pt x="1076" y="124"/>
                  </a:lnTo>
                  <a:lnTo>
                    <a:pt x="922" y="216"/>
                  </a:lnTo>
                  <a:lnTo>
                    <a:pt x="799" y="308"/>
                  </a:lnTo>
                  <a:lnTo>
                    <a:pt x="677" y="462"/>
                  </a:lnTo>
                  <a:lnTo>
                    <a:pt x="431" y="769"/>
                  </a:lnTo>
                  <a:lnTo>
                    <a:pt x="246" y="1169"/>
                  </a:lnTo>
                  <a:lnTo>
                    <a:pt x="123" y="1629"/>
                  </a:lnTo>
                  <a:lnTo>
                    <a:pt x="31" y="2121"/>
                  </a:lnTo>
                  <a:lnTo>
                    <a:pt x="1" y="2674"/>
                  </a:lnTo>
                  <a:lnTo>
                    <a:pt x="31" y="3196"/>
                  </a:lnTo>
                  <a:lnTo>
                    <a:pt x="123" y="3719"/>
                  </a:lnTo>
                  <a:lnTo>
                    <a:pt x="246" y="4180"/>
                  </a:lnTo>
                  <a:lnTo>
                    <a:pt x="431" y="4579"/>
                  </a:lnTo>
                  <a:lnTo>
                    <a:pt x="677" y="4886"/>
                  </a:lnTo>
                  <a:lnTo>
                    <a:pt x="799" y="5040"/>
                  </a:lnTo>
                  <a:lnTo>
                    <a:pt x="922" y="5132"/>
                  </a:lnTo>
                  <a:lnTo>
                    <a:pt x="1076" y="5224"/>
                  </a:lnTo>
                  <a:lnTo>
                    <a:pt x="1230" y="5286"/>
                  </a:lnTo>
                  <a:lnTo>
                    <a:pt x="1383" y="5347"/>
                  </a:lnTo>
                  <a:lnTo>
                    <a:pt x="1690" y="5347"/>
                  </a:lnTo>
                  <a:lnTo>
                    <a:pt x="1844" y="5286"/>
                  </a:lnTo>
                  <a:lnTo>
                    <a:pt x="1998" y="5224"/>
                  </a:lnTo>
                  <a:lnTo>
                    <a:pt x="2151" y="5132"/>
                  </a:lnTo>
                  <a:lnTo>
                    <a:pt x="2274" y="5040"/>
                  </a:lnTo>
                  <a:lnTo>
                    <a:pt x="2397" y="4886"/>
                  </a:lnTo>
                  <a:lnTo>
                    <a:pt x="2643" y="4579"/>
                  </a:lnTo>
                  <a:lnTo>
                    <a:pt x="2827" y="4180"/>
                  </a:lnTo>
                  <a:lnTo>
                    <a:pt x="2950" y="3719"/>
                  </a:lnTo>
                  <a:lnTo>
                    <a:pt x="3042" y="3196"/>
                  </a:lnTo>
                  <a:lnTo>
                    <a:pt x="3073" y="2674"/>
                  </a:lnTo>
                  <a:lnTo>
                    <a:pt x="3042" y="2121"/>
                  </a:lnTo>
                  <a:lnTo>
                    <a:pt x="2950" y="1629"/>
                  </a:lnTo>
                  <a:lnTo>
                    <a:pt x="2827" y="1169"/>
                  </a:lnTo>
                  <a:lnTo>
                    <a:pt x="2643" y="769"/>
                  </a:lnTo>
                  <a:lnTo>
                    <a:pt x="2397" y="462"/>
                  </a:lnTo>
                  <a:lnTo>
                    <a:pt x="2274" y="308"/>
                  </a:lnTo>
                  <a:lnTo>
                    <a:pt x="2151" y="216"/>
                  </a:lnTo>
                  <a:lnTo>
                    <a:pt x="1998" y="124"/>
                  </a:lnTo>
                  <a:lnTo>
                    <a:pt x="1844" y="32"/>
                  </a:lnTo>
                  <a:lnTo>
                    <a:pt x="1690" y="1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256;p57"/>
            <p:cNvSpPr/>
            <p:nvPr/>
          </p:nvSpPr>
          <p:spPr>
            <a:xfrm>
              <a:off x="5245201" y="4166676"/>
              <a:ext cx="161407" cy="283675"/>
            </a:xfrm>
            <a:custGeom>
              <a:avLst/>
              <a:gdLst/>
              <a:ahLst/>
              <a:cxnLst/>
              <a:rect l="l" t="t" r="r" b="b"/>
              <a:pathLst>
                <a:path w="2029" h="3566" extrusionOk="0">
                  <a:moveTo>
                    <a:pt x="1015" y="1"/>
                  </a:moveTo>
                  <a:lnTo>
                    <a:pt x="800" y="32"/>
                  </a:lnTo>
                  <a:lnTo>
                    <a:pt x="615" y="155"/>
                  </a:lnTo>
                  <a:lnTo>
                    <a:pt x="431" y="308"/>
                  </a:lnTo>
                  <a:lnTo>
                    <a:pt x="277" y="523"/>
                  </a:lnTo>
                  <a:lnTo>
                    <a:pt x="155" y="800"/>
                  </a:lnTo>
                  <a:lnTo>
                    <a:pt x="62" y="1076"/>
                  </a:lnTo>
                  <a:lnTo>
                    <a:pt x="1" y="1414"/>
                  </a:lnTo>
                  <a:lnTo>
                    <a:pt x="1" y="1783"/>
                  </a:lnTo>
                  <a:lnTo>
                    <a:pt x="1" y="2152"/>
                  </a:lnTo>
                  <a:lnTo>
                    <a:pt x="62" y="2459"/>
                  </a:lnTo>
                  <a:lnTo>
                    <a:pt x="155" y="2766"/>
                  </a:lnTo>
                  <a:lnTo>
                    <a:pt x="277" y="3043"/>
                  </a:lnTo>
                  <a:lnTo>
                    <a:pt x="431" y="3258"/>
                  </a:lnTo>
                  <a:lnTo>
                    <a:pt x="615" y="3412"/>
                  </a:lnTo>
                  <a:lnTo>
                    <a:pt x="800" y="3504"/>
                  </a:lnTo>
                  <a:lnTo>
                    <a:pt x="1015" y="3565"/>
                  </a:lnTo>
                  <a:lnTo>
                    <a:pt x="1230" y="3504"/>
                  </a:lnTo>
                  <a:lnTo>
                    <a:pt x="1414" y="3412"/>
                  </a:lnTo>
                  <a:lnTo>
                    <a:pt x="1568" y="3258"/>
                  </a:lnTo>
                  <a:lnTo>
                    <a:pt x="1722" y="3043"/>
                  </a:lnTo>
                  <a:lnTo>
                    <a:pt x="1844" y="2766"/>
                  </a:lnTo>
                  <a:lnTo>
                    <a:pt x="1937" y="2459"/>
                  </a:lnTo>
                  <a:lnTo>
                    <a:pt x="1998" y="2152"/>
                  </a:lnTo>
                  <a:lnTo>
                    <a:pt x="2029" y="1783"/>
                  </a:lnTo>
                  <a:lnTo>
                    <a:pt x="1998" y="1414"/>
                  </a:lnTo>
                  <a:lnTo>
                    <a:pt x="1937" y="1076"/>
                  </a:lnTo>
                  <a:lnTo>
                    <a:pt x="1844" y="800"/>
                  </a:lnTo>
                  <a:lnTo>
                    <a:pt x="1722" y="523"/>
                  </a:lnTo>
                  <a:lnTo>
                    <a:pt x="1568" y="308"/>
                  </a:lnTo>
                  <a:lnTo>
                    <a:pt x="1414" y="155"/>
                  </a:lnTo>
                  <a:lnTo>
                    <a:pt x="1230" y="32"/>
                  </a:lnTo>
                  <a:lnTo>
                    <a:pt x="1015" y="1"/>
                  </a:lnTo>
                  <a:close/>
                </a:path>
              </a:pathLst>
            </a:custGeom>
            <a:solidFill>
              <a:srgbClr val="AAA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257;p57"/>
            <p:cNvSpPr/>
            <p:nvPr/>
          </p:nvSpPr>
          <p:spPr>
            <a:xfrm>
              <a:off x="5311228" y="4205815"/>
              <a:ext cx="95380" cy="202932"/>
            </a:xfrm>
            <a:custGeom>
              <a:avLst/>
              <a:gdLst/>
              <a:ahLst/>
              <a:cxnLst/>
              <a:rect l="l" t="t" r="r" b="b"/>
              <a:pathLst>
                <a:path w="1199" h="2551" extrusionOk="0">
                  <a:moveTo>
                    <a:pt x="492" y="1"/>
                  </a:moveTo>
                  <a:lnTo>
                    <a:pt x="369" y="93"/>
                  </a:lnTo>
                  <a:lnTo>
                    <a:pt x="277" y="216"/>
                  </a:lnTo>
                  <a:lnTo>
                    <a:pt x="185" y="369"/>
                  </a:lnTo>
                  <a:lnTo>
                    <a:pt x="123" y="554"/>
                  </a:lnTo>
                  <a:lnTo>
                    <a:pt x="62" y="769"/>
                  </a:lnTo>
                  <a:lnTo>
                    <a:pt x="31" y="1015"/>
                  </a:lnTo>
                  <a:lnTo>
                    <a:pt x="1" y="1291"/>
                  </a:lnTo>
                  <a:lnTo>
                    <a:pt x="31" y="1537"/>
                  </a:lnTo>
                  <a:lnTo>
                    <a:pt x="62" y="1783"/>
                  </a:lnTo>
                  <a:lnTo>
                    <a:pt x="123" y="1998"/>
                  </a:lnTo>
                  <a:lnTo>
                    <a:pt x="185" y="2182"/>
                  </a:lnTo>
                  <a:lnTo>
                    <a:pt x="277" y="2336"/>
                  </a:lnTo>
                  <a:lnTo>
                    <a:pt x="369" y="2459"/>
                  </a:lnTo>
                  <a:lnTo>
                    <a:pt x="492" y="2551"/>
                  </a:lnTo>
                  <a:lnTo>
                    <a:pt x="738" y="2551"/>
                  </a:lnTo>
                  <a:lnTo>
                    <a:pt x="830" y="2459"/>
                  </a:lnTo>
                  <a:lnTo>
                    <a:pt x="953" y="2336"/>
                  </a:lnTo>
                  <a:lnTo>
                    <a:pt x="1014" y="2182"/>
                  </a:lnTo>
                  <a:lnTo>
                    <a:pt x="1107" y="1998"/>
                  </a:lnTo>
                  <a:lnTo>
                    <a:pt x="1168" y="1783"/>
                  </a:lnTo>
                  <a:lnTo>
                    <a:pt x="1199" y="1537"/>
                  </a:lnTo>
                  <a:lnTo>
                    <a:pt x="1199" y="1291"/>
                  </a:lnTo>
                  <a:lnTo>
                    <a:pt x="1199" y="1015"/>
                  </a:lnTo>
                  <a:lnTo>
                    <a:pt x="1168" y="769"/>
                  </a:lnTo>
                  <a:lnTo>
                    <a:pt x="1107" y="554"/>
                  </a:lnTo>
                  <a:lnTo>
                    <a:pt x="1014" y="369"/>
                  </a:lnTo>
                  <a:lnTo>
                    <a:pt x="953" y="216"/>
                  </a:lnTo>
                  <a:lnTo>
                    <a:pt x="830" y="93"/>
                  </a:lnTo>
                  <a:lnTo>
                    <a:pt x="738" y="1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258;p57"/>
            <p:cNvSpPr/>
            <p:nvPr/>
          </p:nvSpPr>
          <p:spPr>
            <a:xfrm>
              <a:off x="5350367" y="4247341"/>
              <a:ext cx="56242" cy="122348"/>
            </a:xfrm>
            <a:custGeom>
              <a:avLst/>
              <a:gdLst/>
              <a:ahLst/>
              <a:cxnLst/>
              <a:rect l="l" t="t" r="r" b="b"/>
              <a:pathLst>
                <a:path w="707" h="1538" extrusionOk="0">
                  <a:moveTo>
                    <a:pt x="277" y="1"/>
                  </a:moveTo>
                  <a:lnTo>
                    <a:pt x="215" y="62"/>
                  </a:lnTo>
                  <a:lnTo>
                    <a:pt x="154" y="124"/>
                  </a:lnTo>
                  <a:lnTo>
                    <a:pt x="92" y="216"/>
                  </a:lnTo>
                  <a:lnTo>
                    <a:pt x="31" y="462"/>
                  </a:lnTo>
                  <a:lnTo>
                    <a:pt x="0" y="769"/>
                  </a:lnTo>
                  <a:lnTo>
                    <a:pt x="31" y="1076"/>
                  </a:lnTo>
                  <a:lnTo>
                    <a:pt x="92" y="1322"/>
                  </a:lnTo>
                  <a:lnTo>
                    <a:pt x="154" y="1414"/>
                  </a:lnTo>
                  <a:lnTo>
                    <a:pt x="215" y="1476"/>
                  </a:lnTo>
                  <a:lnTo>
                    <a:pt x="277" y="1537"/>
                  </a:lnTo>
                  <a:lnTo>
                    <a:pt x="430" y="1537"/>
                  </a:lnTo>
                  <a:lnTo>
                    <a:pt x="492" y="1476"/>
                  </a:lnTo>
                  <a:lnTo>
                    <a:pt x="553" y="1414"/>
                  </a:lnTo>
                  <a:lnTo>
                    <a:pt x="615" y="1322"/>
                  </a:lnTo>
                  <a:lnTo>
                    <a:pt x="676" y="1076"/>
                  </a:lnTo>
                  <a:lnTo>
                    <a:pt x="707" y="769"/>
                  </a:lnTo>
                  <a:lnTo>
                    <a:pt x="676" y="462"/>
                  </a:lnTo>
                  <a:lnTo>
                    <a:pt x="615" y="216"/>
                  </a:lnTo>
                  <a:lnTo>
                    <a:pt x="553" y="124"/>
                  </a:lnTo>
                  <a:lnTo>
                    <a:pt x="492" y="62"/>
                  </a:lnTo>
                  <a:lnTo>
                    <a:pt x="430" y="1"/>
                  </a:lnTo>
                  <a:close/>
                </a:path>
              </a:pathLst>
            </a:custGeom>
            <a:solidFill>
              <a:srgbClr val="AAA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259;p57"/>
            <p:cNvSpPr/>
            <p:nvPr/>
          </p:nvSpPr>
          <p:spPr>
            <a:xfrm>
              <a:off x="5076554" y="3457880"/>
              <a:ext cx="2126610" cy="850708"/>
            </a:xfrm>
            <a:custGeom>
              <a:avLst/>
              <a:gdLst/>
              <a:ahLst/>
              <a:cxnLst/>
              <a:rect l="l" t="t" r="r" b="b"/>
              <a:pathLst>
                <a:path w="26733" h="10694" extrusionOk="0">
                  <a:moveTo>
                    <a:pt x="8727" y="0"/>
                  </a:moveTo>
                  <a:lnTo>
                    <a:pt x="8082" y="31"/>
                  </a:lnTo>
                  <a:lnTo>
                    <a:pt x="7467" y="154"/>
                  </a:lnTo>
                  <a:lnTo>
                    <a:pt x="6853" y="308"/>
                  </a:lnTo>
                  <a:lnTo>
                    <a:pt x="6238" y="523"/>
                  </a:lnTo>
                  <a:lnTo>
                    <a:pt x="5654" y="799"/>
                  </a:lnTo>
                  <a:lnTo>
                    <a:pt x="5132" y="1137"/>
                  </a:lnTo>
                  <a:lnTo>
                    <a:pt x="4610" y="1537"/>
                  </a:lnTo>
                  <a:lnTo>
                    <a:pt x="4149" y="1967"/>
                  </a:lnTo>
                  <a:lnTo>
                    <a:pt x="2367" y="3841"/>
                  </a:lnTo>
                  <a:lnTo>
                    <a:pt x="2121" y="4087"/>
                  </a:lnTo>
                  <a:lnTo>
                    <a:pt x="1906" y="4364"/>
                  </a:lnTo>
                  <a:lnTo>
                    <a:pt x="1691" y="4671"/>
                  </a:lnTo>
                  <a:lnTo>
                    <a:pt x="1506" y="4947"/>
                  </a:lnTo>
                  <a:lnTo>
                    <a:pt x="1322" y="5255"/>
                  </a:lnTo>
                  <a:lnTo>
                    <a:pt x="1168" y="5593"/>
                  </a:lnTo>
                  <a:lnTo>
                    <a:pt x="1015" y="5900"/>
                  </a:lnTo>
                  <a:lnTo>
                    <a:pt x="923" y="6238"/>
                  </a:lnTo>
                  <a:lnTo>
                    <a:pt x="308" y="8020"/>
                  </a:lnTo>
                  <a:lnTo>
                    <a:pt x="185" y="8512"/>
                  </a:lnTo>
                  <a:lnTo>
                    <a:pt x="93" y="9003"/>
                  </a:lnTo>
                  <a:lnTo>
                    <a:pt x="32" y="9525"/>
                  </a:lnTo>
                  <a:lnTo>
                    <a:pt x="1" y="10017"/>
                  </a:lnTo>
                  <a:lnTo>
                    <a:pt x="1" y="10693"/>
                  </a:lnTo>
                  <a:lnTo>
                    <a:pt x="1322" y="10693"/>
                  </a:lnTo>
                  <a:lnTo>
                    <a:pt x="1353" y="10355"/>
                  </a:lnTo>
                  <a:lnTo>
                    <a:pt x="1353" y="10048"/>
                  </a:lnTo>
                  <a:lnTo>
                    <a:pt x="1414" y="9741"/>
                  </a:lnTo>
                  <a:lnTo>
                    <a:pt x="1476" y="9433"/>
                  </a:lnTo>
                  <a:lnTo>
                    <a:pt x="1568" y="9157"/>
                  </a:lnTo>
                  <a:lnTo>
                    <a:pt x="1660" y="8911"/>
                  </a:lnTo>
                  <a:lnTo>
                    <a:pt x="1752" y="8665"/>
                  </a:lnTo>
                  <a:lnTo>
                    <a:pt x="1875" y="8419"/>
                  </a:lnTo>
                  <a:lnTo>
                    <a:pt x="2029" y="8235"/>
                  </a:lnTo>
                  <a:lnTo>
                    <a:pt x="2152" y="8051"/>
                  </a:lnTo>
                  <a:lnTo>
                    <a:pt x="2305" y="7897"/>
                  </a:lnTo>
                  <a:lnTo>
                    <a:pt x="2490" y="7743"/>
                  </a:lnTo>
                  <a:lnTo>
                    <a:pt x="2643" y="7651"/>
                  </a:lnTo>
                  <a:lnTo>
                    <a:pt x="2828" y="7559"/>
                  </a:lnTo>
                  <a:lnTo>
                    <a:pt x="3012" y="7528"/>
                  </a:lnTo>
                  <a:lnTo>
                    <a:pt x="3196" y="7498"/>
                  </a:lnTo>
                  <a:lnTo>
                    <a:pt x="3411" y="7528"/>
                  </a:lnTo>
                  <a:lnTo>
                    <a:pt x="3596" y="7559"/>
                  </a:lnTo>
                  <a:lnTo>
                    <a:pt x="3780" y="7651"/>
                  </a:lnTo>
                  <a:lnTo>
                    <a:pt x="3934" y="7743"/>
                  </a:lnTo>
                  <a:lnTo>
                    <a:pt x="4118" y="7897"/>
                  </a:lnTo>
                  <a:lnTo>
                    <a:pt x="4272" y="8051"/>
                  </a:lnTo>
                  <a:lnTo>
                    <a:pt x="4395" y="8235"/>
                  </a:lnTo>
                  <a:lnTo>
                    <a:pt x="4548" y="8419"/>
                  </a:lnTo>
                  <a:lnTo>
                    <a:pt x="4671" y="8665"/>
                  </a:lnTo>
                  <a:lnTo>
                    <a:pt x="4763" y="8911"/>
                  </a:lnTo>
                  <a:lnTo>
                    <a:pt x="4856" y="9157"/>
                  </a:lnTo>
                  <a:lnTo>
                    <a:pt x="4948" y="9433"/>
                  </a:lnTo>
                  <a:lnTo>
                    <a:pt x="5009" y="9741"/>
                  </a:lnTo>
                  <a:lnTo>
                    <a:pt x="5071" y="10048"/>
                  </a:lnTo>
                  <a:lnTo>
                    <a:pt x="5071" y="10355"/>
                  </a:lnTo>
                  <a:lnTo>
                    <a:pt x="5101" y="10693"/>
                  </a:lnTo>
                  <a:lnTo>
                    <a:pt x="11677" y="10693"/>
                  </a:lnTo>
                  <a:lnTo>
                    <a:pt x="11707" y="10355"/>
                  </a:lnTo>
                  <a:lnTo>
                    <a:pt x="11707" y="10048"/>
                  </a:lnTo>
                  <a:lnTo>
                    <a:pt x="11769" y="9741"/>
                  </a:lnTo>
                  <a:lnTo>
                    <a:pt x="11830" y="9433"/>
                  </a:lnTo>
                  <a:lnTo>
                    <a:pt x="11922" y="9157"/>
                  </a:lnTo>
                  <a:lnTo>
                    <a:pt x="12015" y="8911"/>
                  </a:lnTo>
                  <a:lnTo>
                    <a:pt x="12107" y="8665"/>
                  </a:lnTo>
                  <a:lnTo>
                    <a:pt x="12230" y="8419"/>
                  </a:lnTo>
                  <a:lnTo>
                    <a:pt x="12383" y="8235"/>
                  </a:lnTo>
                  <a:lnTo>
                    <a:pt x="12506" y="8051"/>
                  </a:lnTo>
                  <a:lnTo>
                    <a:pt x="12660" y="7897"/>
                  </a:lnTo>
                  <a:lnTo>
                    <a:pt x="12844" y="7743"/>
                  </a:lnTo>
                  <a:lnTo>
                    <a:pt x="12998" y="7651"/>
                  </a:lnTo>
                  <a:lnTo>
                    <a:pt x="13182" y="7559"/>
                  </a:lnTo>
                  <a:lnTo>
                    <a:pt x="13367" y="7528"/>
                  </a:lnTo>
                  <a:lnTo>
                    <a:pt x="13582" y="7498"/>
                  </a:lnTo>
                  <a:lnTo>
                    <a:pt x="13766" y="7528"/>
                  </a:lnTo>
                  <a:lnTo>
                    <a:pt x="13950" y="7559"/>
                  </a:lnTo>
                  <a:lnTo>
                    <a:pt x="14135" y="7651"/>
                  </a:lnTo>
                  <a:lnTo>
                    <a:pt x="14288" y="7743"/>
                  </a:lnTo>
                  <a:lnTo>
                    <a:pt x="14473" y="7897"/>
                  </a:lnTo>
                  <a:lnTo>
                    <a:pt x="14626" y="8051"/>
                  </a:lnTo>
                  <a:lnTo>
                    <a:pt x="14780" y="8235"/>
                  </a:lnTo>
                  <a:lnTo>
                    <a:pt x="14903" y="8419"/>
                  </a:lnTo>
                  <a:lnTo>
                    <a:pt x="15026" y="8665"/>
                  </a:lnTo>
                  <a:lnTo>
                    <a:pt x="15118" y="8911"/>
                  </a:lnTo>
                  <a:lnTo>
                    <a:pt x="15210" y="9157"/>
                  </a:lnTo>
                  <a:lnTo>
                    <a:pt x="15302" y="9433"/>
                  </a:lnTo>
                  <a:lnTo>
                    <a:pt x="15364" y="9741"/>
                  </a:lnTo>
                  <a:lnTo>
                    <a:pt x="15425" y="10048"/>
                  </a:lnTo>
                  <a:lnTo>
                    <a:pt x="15456" y="10355"/>
                  </a:lnTo>
                  <a:lnTo>
                    <a:pt x="15456" y="10693"/>
                  </a:lnTo>
                  <a:lnTo>
                    <a:pt x="26732" y="10693"/>
                  </a:lnTo>
                  <a:lnTo>
                    <a:pt x="26732" y="8358"/>
                  </a:lnTo>
                  <a:lnTo>
                    <a:pt x="26702" y="8051"/>
                  </a:lnTo>
                  <a:lnTo>
                    <a:pt x="26671" y="7743"/>
                  </a:lnTo>
                  <a:lnTo>
                    <a:pt x="26609" y="7467"/>
                  </a:lnTo>
                  <a:lnTo>
                    <a:pt x="26517" y="7160"/>
                  </a:lnTo>
                  <a:lnTo>
                    <a:pt x="26394" y="6883"/>
                  </a:lnTo>
                  <a:lnTo>
                    <a:pt x="26241" y="6637"/>
                  </a:lnTo>
                  <a:lnTo>
                    <a:pt x="26087" y="6391"/>
                  </a:lnTo>
                  <a:lnTo>
                    <a:pt x="25903" y="6146"/>
                  </a:lnTo>
                  <a:lnTo>
                    <a:pt x="25688" y="5931"/>
                  </a:lnTo>
                  <a:lnTo>
                    <a:pt x="25472" y="5746"/>
                  </a:lnTo>
                  <a:lnTo>
                    <a:pt x="25257" y="5562"/>
                  </a:lnTo>
                  <a:lnTo>
                    <a:pt x="24981" y="5408"/>
                  </a:lnTo>
                  <a:lnTo>
                    <a:pt x="24735" y="5285"/>
                  </a:lnTo>
                  <a:lnTo>
                    <a:pt x="24459" y="5162"/>
                  </a:lnTo>
                  <a:lnTo>
                    <a:pt x="24151" y="5070"/>
                  </a:lnTo>
                  <a:lnTo>
                    <a:pt x="23844" y="5009"/>
                  </a:lnTo>
                  <a:lnTo>
                    <a:pt x="23445" y="4947"/>
                  </a:lnTo>
                  <a:lnTo>
                    <a:pt x="23045" y="4794"/>
                  </a:lnTo>
                  <a:lnTo>
                    <a:pt x="22676" y="4609"/>
                  </a:lnTo>
                  <a:lnTo>
                    <a:pt x="22338" y="4394"/>
                  </a:lnTo>
                  <a:lnTo>
                    <a:pt x="22031" y="4118"/>
                  </a:lnTo>
                  <a:lnTo>
                    <a:pt x="21724" y="3810"/>
                  </a:lnTo>
                  <a:lnTo>
                    <a:pt x="21509" y="3473"/>
                  </a:lnTo>
                  <a:lnTo>
                    <a:pt x="21294" y="3104"/>
                  </a:lnTo>
                  <a:lnTo>
                    <a:pt x="20741" y="1936"/>
                  </a:lnTo>
                  <a:lnTo>
                    <a:pt x="20495" y="1537"/>
                  </a:lnTo>
                  <a:lnTo>
                    <a:pt x="20218" y="1137"/>
                  </a:lnTo>
                  <a:lnTo>
                    <a:pt x="19880" y="830"/>
                  </a:lnTo>
                  <a:lnTo>
                    <a:pt x="19512" y="523"/>
                  </a:lnTo>
                  <a:lnTo>
                    <a:pt x="19082" y="308"/>
                  </a:lnTo>
                  <a:lnTo>
                    <a:pt x="18651" y="154"/>
                  </a:lnTo>
                  <a:lnTo>
                    <a:pt x="18160" y="31"/>
                  </a:lnTo>
                  <a:lnTo>
                    <a:pt x="17699" y="0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260;p57"/>
            <p:cNvSpPr/>
            <p:nvPr/>
          </p:nvSpPr>
          <p:spPr>
            <a:xfrm>
              <a:off x="6474656" y="4193564"/>
              <a:ext cx="777363" cy="115029"/>
            </a:xfrm>
            <a:custGeom>
              <a:avLst/>
              <a:gdLst/>
              <a:ahLst/>
              <a:cxnLst/>
              <a:rect l="l" t="t" r="r" b="b"/>
              <a:pathLst>
                <a:path w="9772" h="1446" extrusionOk="0">
                  <a:moveTo>
                    <a:pt x="431" y="1"/>
                  </a:moveTo>
                  <a:lnTo>
                    <a:pt x="308" y="32"/>
                  </a:lnTo>
                  <a:lnTo>
                    <a:pt x="216" y="93"/>
                  </a:lnTo>
                  <a:lnTo>
                    <a:pt x="155" y="155"/>
                  </a:lnTo>
                  <a:lnTo>
                    <a:pt x="93" y="247"/>
                  </a:lnTo>
                  <a:lnTo>
                    <a:pt x="32" y="339"/>
                  </a:lnTo>
                  <a:lnTo>
                    <a:pt x="1" y="431"/>
                  </a:lnTo>
                  <a:lnTo>
                    <a:pt x="1" y="523"/>
                  </a:lnTo>
                  <a:lnTo>
                    <a:pt x="1" y="1445"/>
                  </a:lnTo>
                  <a:lnTo>
                    <a:pt x="9372" y="1445"/>
                  </a:lnTo>
                  <a:lnTo>
                    <a:pt x="9464" y="1414"/>
                  </a:lnTo>
                  <a:lnTo>
                    <a:pt x="9618" y="1291"/>
                  </a:lnTo>
                  <a:lnTo>
                    <a:pt x="9741" y="1138"/>
                  </a:lnTo>
                  <a:lnTo>
                    <a:pt x="9741" y="1046"/>
                  </a:lnTo>
                  <a:lnTo>
                    <a:pt x="9772" y="953"/>
                  </a:lnTo>
                  <a:lnTo>
                    <a:pt x="9772" y="493"/>
                  </a:lnTo>
                  <a:lnTo>
                    <a:pt x="9741" y="400"/>
                  </a:lnTo>
                  <a:lnTo>
                    <a:pt x="9741" y="308"/>
                  </a:lnTo>
                  <a:lnTo>
                    <a:pt x="9618" y="155"/>
                  </a:lnTo>
                  <a:lnTo>
                    <a:pt x="9464" y="32"/>
                  </a:lnTo>
                  <a:lnTo>
                    <a:pt x="9372" y="1"/>
                  </a:lnTo>
                  <a:close/>
                </a:path>
              </a:pathLst>
            </a:custGeom>
            <a:solidFill>
              <a:srgbClr val="AAA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261;p57"/>
            <p:cNvSpPr/>
            <p:nvPr/>
          </p:nvSpPr>
          <p:spPr>
            <a:xfrm>
              <a:off x="7058876" y="4117832"/>
              <a:ext cx="90528" cy="34286"/>
            </a:xfrm>
            <a:custGeom>
              <a:avLst/>
              <a:gdLst/>
              <a:ahLst/>
              <a:cxnLst/>
              <a:rect l="l" t="t" r="r" b="b"/>
              <a:pathLst>
                <a:path w="1138" h="431" extrusionOk="0">
                  <a:moveTo>
                    <a:pt x="215" y="0"/>
                  </a:moveTo>
                  <a:lnTo>
                    <a:pt x="123" y="31"/>
                  </a:lnTo>
                  <a:lnTo>
                    <a:pt x="62" y="62"/>
                  </a:lnTo>
                  <a:lnTo>
                    <a:pt x="0" y="154"/>
                  </a:lnTo>
                  <a:lnTo>
                    <a:pt x="0" y="216"/>
                  </a:lnTo>
                  <a:lnTo>
                    <a:pt x="0" y="308"/>
                  </a:lnTo>
                  <a:lnTo>
                    <a:pt x="62" y="369"/>
                  </a:lnTo>
                  <a:lnTo>
                    <a:pt x="123" y="431"/>
                  </a:lnTo>
                  <a:lnTo>
                    <a:pt x="984" y="431"/>
                  </a:lnTo>
                  <a:lnTo>
                    <a:pt x="1076" y="369"/>
                  </a:lnTo>
                  <a:lnTo>
                    <a:pt x="1107" y="308"/>
                  </a:lnTo>
                  <a:lnTo>
                    <a:pt x="1137" y="216"/>
                  </a:lnTo>
                  <a:lnTo>
                    <a:pt x="1107" y="154"/>
                  </a:lnTo>
                  <a:lnTo>
                    <a:pt x="1076" y="62"/>
                  </a:lnTo>
                  <a:lnTo>
                    <a:pt x="984" y="31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rgbClr val="B42C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262;p57"/>
            <p:cNvSpPr/>
            <p:nvPr/>
          </p:nvSpPr>
          <p:spPr>
            <a:xfrm>
              <a:off x="6577356" y="4117832"/>
              <a:ext cx="90528" cy="34286"/>
            </a:xfrm>
            <a:custGeom>
              <a:avLst/>
              <a:gdLst/>
              <a:ahLst/>
              <a:cxnLst/>
              <a:rect l="l" t="t" r="r" b="b"/>
              <a:pathLst>
                <a:path w="1138" h="431" extrusionOk="0">
                  <a:moveTo>
                    <a:pt x="216" y="0"/>
                  </a:moveTo>
                  <a:lnTo>
                    <a:pt x="123" y="31"/>
                  </a:lnTo>
                  <a:lnTo>
                    <a:pt x="62" y="62"/>
                  </a:lnTo>
                  <a:lnTo>
                    <a:pt x="0" y="154"/>
                  </a:lnTo>
                  <a:lnTo>
                    <a:pt x="0" y="216"/>
                  </a:lnTo>
                  <a:lnTo>
                    <a:pt x="0" y="308"/>
                  </a:lnTo>
                  <a:lnTo>
                    <a:pt x="62" y="369"/>
                  </a:lnTo>
                  <a:lnTo>
                    <a:pt x="123" y="431"/>
                  </a:lnTo>
                  <a:lnTo>
                    <a:pt x="984" y="431"/>
                  </a:lnTo>
                  <a:lnTo>
                    <a:pt x="1076" y="369"/>
                  </a:lnTo>
                  <a:lnTo>
                    <a:pt x="1107" y="308"/>
                  </a:lnTo>
                  <a:lnTo>
                    <a:pt x="1137" y="216"/>
                  </a:lnTo>
                  <a:lnTo>
                    <a:pt x="1107" y="154"/>
                  </a:lnTo>
                  <a:lnTo>
                    <a:pt x="1076" y="62"/>
                  </a:lnTo>
                  <a:lnTo>
                    <a:pt x="984" y="31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rgbClr val="B42C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263;p57"/>
            <p:cNvSpPr/>
            <p:nvPr/>
          </p:nvSpPr>
          <p:spPr>
            <a:xfrm>
              <a:off x="6137362" y="3523907"/>
              <a:ext cx="618501" cy="322655"/>
            </a:xfrm>
            <a:custGeom>
              <a:avLst/>
              <a:gdLst/>
              <a:ahLst/>
              <a:cxnLst/>
              <a:rect l="l" t="t" r="r" b="b"/>
              <a:pathLst>
                <a:path w="7775" h="4056" extrusionOk="0">
                  <a:moveTo>
                    <a:pt x="431" y="0"/>
                  </a:moveTo>
                  <a:lnTo>
                    <a:pt x="308" y="31"/>
                  </a:lnTo>
                  <a:lnTo>
                    <a:pt x="216" y="62"/>
                  </a:lnTo>
                  <a:lnTo>
                    <a:pt x="124" y="123"/>
                  </a:lnTo>
                  <a:lnTo>
                    <a:pt x="62" y="184"/>
                  </a:lnTo>
                  <a:lnTo>
                    <a:pt x="32" y="277"/>
                  </a:lnTo>
                  <a:lnTo>
                    <a:pt x="1" y="369"/>
                  </a:lnTo>
                  <a:lnTo>
                    <a:pt x="1" y="461"/>
                  </a:lnTo>
                  <a:lnTo>
                    <a:pt x="1" y="584"/>
                  </a:lnTo>
                  <a:lnTo>
                    <a:pt x="892" y="3165"/>
                  </a:lnTo>
                  <a:lnTo>
                    <a:pt x="953" y="3380"/>
                  </a:lnTo>
                  <a:lnTo>
                    <a:pt x="1076" y="3534"/>
                  </a:lnTo>
                  <a:lnTo>
                    <a:pt x="1199" y="3687"/>
                  </a:lnTo>
                  <a:lnTo>
                    <a:pt x="1353" y="3810"/>
                  </a:lnTo>
                  <a:lnTo>
                    <a:pt x="1506" y="3902"/>
                  </a:lnTo>
                  <a:lnTo>
                    <a:pt x="1691" y="3994"/>
                  </a:lnTo>
                  <a:lnTo>
                    <a:pt x="1875" y="4025"/>
                  </a:lnTo>
                  <a:lnTo>
                    <a:pt x="2090" y="4056"/>
                  </a:lnTo>
                  <a:lnTo>
                    <a:pt x="7375" y="4056"/>
                  </a:lnTo>
                  <a:lnTo>
                    <a:pt x="7467" y="4025"/>
                  </a:lnTo>
                  <a:lnTo>
                    <a:pt x="7559" y="3994"/>
                  </a:lnTo>
                  <a:lnTo>
                    <a:pt x="7652" y="3933"/>
                  </a:lnTo>
                  <a:lnTo>
                    <a:pt x="7713" y="3841"/>
                  </a:lnTo>
                  <a:lnTo>
                    <a:pt x="7774" y="3749"/>
                  </a:lnTo>
                  <a:lnTo>
                    <a:pt x="7774" y="3656"/>
                  </a:lnTo>
                  <a:lnTo>
                    <a:pt x="7774" y="3564"/>
                  </a:lnTo>
                  <a:lnTo>
                    <a:pt x="7744" y="3441"/>
                  </a:lnTo>
                  <a:lnTo>
                    <a:pt x="6607" y="1106"/>
                  </a:lnTo>
                  <a:lnTo>
                    <a:pt x="6484" y="860"/>
                  </a:lnTo>
                  <a:lnTo>
                    <a:pt x="6300" y="645"/>
                  </a:lnTo>
                  <a:lnTo>
                    <a:pt x="6115" y="461"/>
                  </a:lnTo>
                  <a:lnTo>
                    <a:pt x="5900" y="307"/>
                  </a:lnTo>
                  <a:lnTo>
                    <a:pt x="5654" y="184"/>
                  </a:lnTo>
                  <a:lnTo>
                    <a:pt x="5409" y="92"/>
                  </a:lnTo>
                  <a:lnTo>
                    <a:pt x="5132" y="31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DD7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64;p57"/>
            <p:cNvSpPr/>
            <p:nvPr/>
          </p:nvSpPr>
          <p:spPr>
            <a:xfrm>
              <a:off x="5076554" y="3457880"/>
              <a:ext cx="1373749" cy="850708"/>
            </a:xfrm>
            <a:custGeom>
              <a:avLst/>
              <a:gdLst/>
              <a:ahLst/>
              <a:cxnLst/>
              <a:rect l="l" t="t" r="r" b="b"/>
              <a:pathLst>
                <a:path w="17269" h="10694" extrusionOk="0">
                  <a:moveTo>
                    <a:pt x="8727" y="0"/>
                  </a:moveTo>
                  <a:lnTo>
                    <a:pt x="8082" y="31"/>
                  </a:lnTo>
                  <a:lnTo>
                    <a:pt x="7467" y="154"/>
                  </a:lnTo>
                  <a:lnTo>
                    <a:pt x="6853" y="308"/>
                  </a:lnTo>
                  <a:lnTo>
                    <a:pt x="6238" y="523"/>
                  </a:lnTo>
                  <a:lnTo>
                    <a:pt x="5654" y="799"/>
                  </a:lnTo>
                  <a:lnTo>
                    <a:pt x="5132" y="1137"/>
                  </a:lnTo>
                  <a:lnTo>
                    <a:pt x="4610" y="1537"/>
                  </a:lnTo>
                  <a:lnTo>
                    <a:pt x="4149" y="1967"/>
                  </a:lnTo>
                  <a:lnTo>
                    <a:pt x="2367" y="3841"/>
                  </a:lnTo>
                  <a:lnTo>
                    <a:pt x="2121" y="4087"/>
                  </a:lnTo>
                  <a:lnTo>
                    <a:pt x="1906" y="4364"/>
                  </a:lnTo>
                  <a:lnTo>
                    <a:pt x="1691" y="4671"/>
                  </a:lnTo>
                  <a:lnTo>
                    <a:pt x="1506" y="4947"/>
                  </a:lnTo>
                  <a:lnTo>
                    <a:pt x="1322" y="5255"/>
                  </a:lnTo>
                  <a:lnTo>
                    <a:pt x="1168" y="5593"/>
                  </a:lnTo>
                  <a:lnTo>
                    <a:pt x="1015" y="5900"/>
                  </a:lnTo>
                  <a:lnTo>
                    <a:pt x="923" y="6238"/>
                  </a:lnTo>
                  <a:lnTo>
                    <a:pt x="308" y="8020"/>
                  </a:lnTo>
                  <a:lnTo>
                    <a:pt x="185" y="8512"/>
                  </a:lnTo>
                  <a:lnTo>
                    <a:pt x="93" y="9003"/>
                  </a:lnTo>
                  <a:lnTo>
                    <a:pt x="32" y="9525"/>
                  </a:lnTo>
                  <a:lnTo>
                    <a:pt x="1" y="10017"/>
                  </a:lnTo>
                  <a:lnTo>
                    <a:pt x="1" y="10693"/>
                  </a:lnTo>
                  <a:lnTo>
                    <a:pt x="1322" y="10693"/>
                  </a:lnTo>
                  <a:lnTo>
                    <a:pt x="1353" y="10355"/>
                  </a:lnTo>
                  <a:lnTo>
                    <a:pt x="1353" y="10048"/>
                  </a:lnTo>
                  <a:lnTo>
                    <a:pt x="1414" y="9741"/>
                  </a:lnTo>
                  <a:lnTo>
                    <a:pt x="1476" y="9433"/>
                  </a:lnTo>
                  <a:lnTo>
                    <a:pt x="1568" y="9157"/>
                  </a:lnTo>
                  <a:lnTo>
                    <a:pt x="1660" y="8911"/>
                  </a:lnTo>
                  <a:lnTo>
                    <a:pt x="1752" y="8665"/>
                  </a:lnTo>
                  <a:lnTo>
                    <a:pt x="1875" y="8419"/>
                  </a:lnTo>
                  <a:lnTo>
                    <a:pt x="2029" y="8235"/>
                  </a:lnTo>
                  <a:lnTo>
                    <a:pt x="2152" y="8051"/>
                  </a:lnTo>
                  <a:lnTo>
                    <a:pt x="2305" y="7897"/>
                  </a:lnTo>
                  <a:lnTo>
                    <a:pt x="2490" y="7743"/>
                  </a:lnTo>
                  <a:lnTo>
                    <a:pt x="2643" y="7651"/>
                  </a:lnTo>
                  <a:lnTo>
                    <a:pt x="2828" y="7559"/>
                  </a:lnTo>
                  <a:lnTo>
                    <a:pt x="3012" y="7528"/>
                  </a:lnTo>
                  <a:lnTo>
                    <a:pt x="3196" y="7498"/>
                  </a:lnTo>
                  <a:lnTo>
                    <a:pt x="3411" y="7528"/>
                  </a:lnTo>
                  <a:lnTo>
                    <a:pt x="3596" y="7559"/>
                  </a:lnTo>
                  <a:lnTo>
                    <a:pt x="3780" y="7651"/>
                  </a:lnTo>
                  <a:lnTo>
                    <a:pt x="3934" y="7743"/>
                  </a:lnTo>
                  <a:lnTo>
                    <a:pt x="4118" y="7897"/>
                  </a:lnTo>
                  <a:lnTo>
                    <a:pt x="4272" y="8051"/>
                  </a:lnTo>
                  <a:lnTo>
                    <a:pt x="4395" y="8235"/>
                  </a:lnTo>
                  <a:lnTo>
                    <a:pt x="4548" y="8419"/>
                  </a:lnTo>
                  <a:lnTo>
                    <a:pt x="4671" y="8665"/>
                  </a:lnTo>
                  <a:lnTo>
                    <a:pt x="4763" y="8911"/>
                  </a:lnTo>
                  <a:lnTo>
                    <a:pt x="4856" y="9157"/>
                  </a:lnTo>
                  <a:lnTo>
                    <a:pt x="4948" y="9433"/>
                  </a:lnTo>
                  <a:lnTo>
                    <a:pt x="5009" y="9741"/>
                  </a:lnTo>
                  <a:lnTo>
                    <a:pt x="5071" y="10048"/>
                  </a:lnTo>
                  <a:lnTo>
                    <a:pt x="5071" y="10355"/>
                  </a:lnTo>
                  <a:lnTo>
                    <a:pt x="5101" y="10693"/>
                  </a:lnTo>
                  <a:lnTo>
                    <a:pt x="11677" y="10693"/>
                  </a:lnTo>
                  <a:lnTo>
                    <a:pt x="11707" y="10355"/>
                  </a:lnTo>
                  <a:lnTo>
                    <a:pt x="11707" y="10048"/>
                  </a:lnTo>
                  <a:lnTo>
                    <a:pt x="11769" y="9741"/>
                  </a:lnTo>
                  <a:lnTo>
                    <a:pt x="11830" y="9433"/>
                  </a:lnTo>
                  <a:lnTo>
                    <a:pt x="11922" y="9157"/>
                  </a:lnTo>
                  <a:lnTo>
                    <a:pt x="12015" y="8911"/>
                  </a:lnTo>
                  <a:lnTo>
                    <a:pt x="12107" y="8665"/>
                  </a:lnTo>
                  <a:lnTo>
                    <a:pt x="12230" y="8419"/>
                  </a:lnTo>
                  <a:lnTo>
                    <a:pt x="12383" y="8235"/>
                  </a:lnTo>
                  <a:lnTo>
                    <a:pt x="12506" y="8051"/>
                  </a:lnTo>
                  <a:lnTo>
                    <a:pt x="12660" y="7897"/>
                  </a:lnTo>
                  <a:lnTo>
                    <a:pt x="12844" y="7743"/>
                  </a:lnTo>
                  <a:lnTo>
                    <a:pt x="12998" y="7651"/>
                  </a:lnTo>
                  <a:lnTo>
                    <a:pt x="13182" y="7559"/>
                  </a:lnTo>
                  <a:lnTo>
                    <a:pt x="13367" y="7528"/>
                  </a:lnTo>
                  <a:lnTo>
                    <a:pt x="13582" y="7498"/>
                  </a:lnTo>
                  <a:lnTo>
                    <a:pt x="13766" y="7528"/>
                  </a:lnTo>
                  <a:lnTo>
                    <a:pt x="13950" y="7559"/>
                  </a:lnTo>
                  <a:lnTo>
                    <a:pt x="14135" y="7651"/>
                  </a:lnTo>
                  <a:lnTo>
                    <a:pt x="14288" y="7743"/>
                  </a:lnTo>
                  <a:lnTo>
                    <a:pt x="14473" y="7897"/>
                  </a:lnTo>
                  <a:lnTo>
                    <a:pt x="14626" y="8051"/>
                  </a:lnTo>
                  <a:lnTo>
                    <a:pt x="14780" y="8235"/>
                  </a:lnTo>
                  <a:lnTo>
                    <a:pt x="14903" y="8419"/>
                  </a:lnTo>
                  <a:lnTo>
                    <a:pt x="15026" y="8665"/>
                  </a:lnTo>
                  <a:lnTo>
                    <a:pt x="15118" y="8911"/>
                  </a:lnTo>
                  <a:lnTo>
                    <a:pt x="15210" y="9157"/>
                  </a:lnTo>
                  <a:lnTo>
                    <a:pt x="15302" y="9433"/>
                  </a:lnTo>
                  <a:lnTo>
                    <a:pt x="15364" y="9741"/>
                  </a:lnTo>
                  <a:lnTo>
                    <a:pt x="15425" y="10048"/>
                  </a:lnTo>
                  <a:lnTo>
                    <a:pt x="15456" y="10355"/>
                  </a:lnTo>
                  <a:lnTo>
                    <a:pt x="15456" y="10693"/>
                  </a:lnTo>
                  <a:lnTo>
                    <a:pt x="17269" y="10693"/>
                  </a:lnTo>
                  <a:lnTo>
                    <a:pt x="17269" y="10447"/>
                  </a:lnTo>
                  <a:lnTo>
                    <a:pt x="17238" y="10079"/>
                  </a:lnTo>
                  <a:lnTo>
                    <a:pt x="17177" y="9741"/>
                  </a:lnTo>
                  <a:lnTo>
                    <a:pt x="17115" y="9433"/>
                  </a:lnTo>
                  <a:lnTo>
                    <a:pt x="16992" y="9126"/>
                  </a:lnTo>
                  <a:lnTo>
                    <a:pt x="16839" y="8819"/>
                  </a:lnTo>
                  <a:lnTo>
                    <a:pt x="16685" y="8542"/>
                  </a:lnTo>
                  <a:lnTo>
                    <a:pt x="16470" y="8266"/>
                  </a:lnTo>
                  <a:lnTo>
                    <a:pt x="16255" y="8051"/>
                  </a:lnTo>
                  <a:lnTo>
                    <a:pt x="16009" y="7805"/>
                  </a:lnTo>
                  <a:lnTo>
                    <a:pt x="15763" y="7620"/>
                  </a:lnTo>
                  <a:lnTo>
                    <a:pt x="15487" y="7467"/>
                  </a:lnTo>
                  <a:lnTo>
                    <a:pt x="15179" y="7313"/>
                  </a:lnTo>
                  <a:lnTo>
                    <a:pt x="14872" y="7190"/>
                  </a:lnTo>
                  <a:lnTo>
                    <a:pt x="14534" y="7098"/>
                  </a:lnTo>
                  <a:lnTo>
                    <a:pt x="14196" y="7067"/>
                  </a:lnTo>
                  <a:lnTo>
                    <a:pt x="13858" y="7037"/>
                  </a:lnTo>
                  <a:lnTo>
                    <a:pt x="2305" y="7037"/>
                  </a:lnTo>
                  <a:lnTo>
                    <a:pt x="2152" y="6975"/>
                  </a:lnTo>
                  <a:lnTo>
                    <a:pt x="2059" y="6914"/>
                  </a:lnTo>
                  <a:lnTo>
                    <a:pt x="1967" y="6852"/>
                  </a:lnTo>
                  <a:lnTo>
                    <a:pt x="1875" y="6729"/>
                  </a:lnTo>
                  <a:lnTo>
                    <a:pt x="1814" y="6637"/>
                  </a:lnTo>
                  <a:lnTo>
                    <a:pt x="1783" y="6514"/>
                  </a:lnTo>
                  <a:lnTo>
                    <a:pt x="1752" y="6361"/>
                  </a:lnTo>
                  <a:lnTo>
                    <a:pt x="1783" y="6238"/>
                  </a:lnTo>
                  <a:lnTo>
                    <a:pt x="1814" y="6115"/>
                  </a:lnTo>
                  <a:lnTo>
                    <a:pt x="1906" y="5961"/>
                  </a:lnTo>
                  <a:lnTo>
                    <a:pt x="2059" y="5808"/>
                  </a:lnTo>
                  <a:lnTo>
                    <a:pt x="2244" y="5715"/>
                  </a:lnTo>
                  <a:lnTo>
                    <a:pt x="16623" y="5715"/>
                  </a:lnTo>
                  <a:lnTo>
                    <a:pt x="16746" y="5685"/>
                  </a:lnTo>
                  <a:lnTo>
                    <a:pt x="16808" y="5623"/>
                  </a:lnTo>
                  <a:lnTo>
                    <a:pt x="16869" y="5531"/>
                  </a:lnTo>
                  <a:lnTo>
                    <a:pt x="16900" y="5408"/>
                  </a:lnTo>
                  <a:lnTo>
                    <a:pt x="16869" y="5316"/>
                  </a:lnTo>
                  <a:lnTo>
                    <a:pt x="16839" y="5224"/>
                  </a:lnTo>
                  <a:lnTo>
                    <a:pt x="16716" y="5162"/>
                  </a:lnTo>
                  <a:lnTo>
                    <a:pt x="16623" y="5132"/>
                  </a:lnTo>
                  <a:lnTo>
                    <a:pt x="14749" y="5132"/>
                  </a:lnTo>
                  <a:lnTo>
                    <a:pt x="14596" y="5101"/>
                  </a:lnTo>
                  <a:lnTo>
                    <a:pt x="14473" y="5070"/>
                  </a:lnTo>
                  <a:lnTo>
                    <a:pt x="14350" y="5040"/>
                  </a:lnTo>
                  <a:lnTo>
                    <a:pt x="14258" y="4978"/>
                  </a:lnTo>
                  <a:lnTo>
                    <a:pt x="14165" y="4886"/>
                  </a:lnTo>
                  <a:lnTo>
                    <a:pt x="14073" y="4794"/>
                  </a:lnTo>
                  <a:lnTo>
                    <a:pt x="14012" y="4671"/>
                  </a:lnTo>
                  <a:lnTo>
                    <a:pt x="13950" y="4579"/>
                  </a:lnTo>
                  <a:lnTo>
                    <a:pt x="12383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265;p57"/>
            <p:cNvSpPr/>
            <p:nvPr/>
          </p:nvSpPr>
          <p:spPr>
            <a:xfrm>
              <a:off x="6716649" y="4039634"/>
              <a:ext cx="278743" cy="132053"/>
            </a:xfrm>
            <a:custGeom>
              <a:avLst/>
              <a:gdLst/>
              <a:ahLst/>
              <a:cxnLst/>
              <a:rect l="l" t="t" r="r" b="b"/>
              <a:pathLst>
                <a:path w="3504" h="1660" extrusionOk="0">
                  <a:moveTo>
                    <a:pt x="1" y="0"/>
                  </a:moveTo>
                  <a:lnTo>
                    <a:pt x="1" y="1659"/>
                  </a:lnTo>
                  <a:lnTo>
                    <a:pt x="3504" y="1659"/>
                  </a:lnTo>
                  <a:lnTo>
                    <a:pt x="3504" y="0"/>
                  </a:lnTo>
                  <a:close/>
                </a:path>
              </a:pathLst>
            </a:custGeom>
            <a:solidFill>
              <a:srgbClr val="4C4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266;p57"/>
            <p:cNvSpPr/>
            <p:nvPr/>
          </p:nvSpPr>
          <p:spPr>
            <a:xfrm>
              <a:off x="6418493" y="3523907"/>
              <a:ext cx="298233" cy="322655"/>
            </a:xfrm>
            <a:custGeom>
              <a:avLst/>
              <a:gdLst/>
              <a:ahLst/>
              <a:cxnLst/>
              <a:rect l="l" t="t" r="r" b="b"/>
              <a:pathLst>
                <a:path w="3749" h="4056" extrusionOk="0">
                  <a:moveTo>
                    <a:pt x="0" y="0"/>
                  </a:moveTo>
                  <a:lnTo>
                    <a:pt x="2028" y="4056"/>
                  </a:lnTo>
                  <a:lnTo>
                    <a:pt x="3749" y="4056"/>
                  </a:lnTo>
                  <a:lnTo>
                    <a:pt x="1875" y="92"/>
                  </a:lnTo>
                  <a:lnTo>
                    <a:pt x="1598" y="31"/>
                  </a:lnTo>
                  <a:lnTo>
                    <a:pt x="1321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267;p57"/>
            <p:cNvSpPr/>
            <p:nvPr/>
          </p:nvSpPr>
          <p:spPr>
            <a:xfrm>
              <a:off x="6303622" y="3523907"/>
              <a:ext cx="222501" cy="322655"/>
            </a:xfrm>
            <a:custGeom>
              <a:avLst/>
              <a:gdLst/>
              <a:ahLst/>
              <a:cxnLst/>
              <a:rect l="l" t="t" r="r" b="b"/>
              <a:pathLst>
                <a:path w="2797" h="4056" extrusionOk="0">
                  <a:moveTo>
                    <a:pt x="0" y="0"/>
                  </a:moveTo>
                  <a:lnTo>
                    <a:pt x="1813" y="4056"/>
                  </a:lnTo>
                  <a:lnTo>
                    <a:pt x="2796" y="4056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268;p57"/>
            <p:cNvSpPr/>
            <p:nvPr/>
          </p:nvSpPr>
          <p:spPr>
            <a:xfrm>
              <a:off x="5286806" y="3523907"/>
              <a:ext cx="334906" cy="322655"/>
            </a:xfrm>
            <a:custGeom>
              <a:avLst/>
              <a:gdLst/>
              <a:ahLst/>
              <a:cxnLst/>
              <a:rect l="l" t="t" r="r" b="b"/>
              <a:pathLst>
                <a:path w="4210" h="4056" extrusionOk="0">
                  <a:moveTo>
                    <a:pt x="4210" y="0"/>
                  </a:moveTo>
                  <a:lnTo>
                    <a:pt x="3964" y="31"/>
                  </a:lnTo>
                  <a:lnTo>
                    <a:pt x="3749" y="62"/>
                  </a:lnTo>
                  <a:lnTo>
                    <a:pt x="3534" y="123"/>
                  </a:lnTo>
                  <a:lnTo>
                    <a:pt x="3319" y="215"/>
                  </a:lnTo>
                  <a:lnTo>
                    <a:pt x="3104" y="338"/>
                  </a:lnTo>
                  <a:lnTo>
                    <a:pt x="2919" y="461"/>
                  </a:lnTo>
                  <a:lnTo>
                    <a:pt x="2766" y="615"/>
                  </a:lnTo>
                  <a:lnTo>
                    <a:pt x="2612" y="799"/>
                  </a:lnTo>
                  <a:lnTo>
                    <a:pt x="62" y="3503"/>
                  </a:lnTo>
                  <a:lnTo>
                    <a:pt x="0" y="3595"/>
                  </a:lnTo>
                  <a:lnTo>
                    <a:pt x="0" y="3687"/>
                  </a:lnTo>
                  <a:lnTo>
                    <a:pt x="0" y="3779"/>
                  </a:lnTo>
                  <a:lnTo>
                    <a:pt x="0" y="3841"/>
                  </a:lnTo>
                  <a:lnTo>
                    <a:pt x="62" y="3933"/>
                  </a:lnTo>
                  <a:lnTo>
                    <a:pt x="123" y="3994"/>
                  </a:lnTo>
                  <a:lnTo>
                    <a:pt x="215" y="4025"/>
                  </a:lnTo>
                  <a:lnTo>
                    <a:pt x="308" y="4056"/>
                  </a:lnTo>
                  <a:lnTo>
                    <a:pt x="4210" y="4056"/>
                  </a:lnTo>
                  <a:lnTo>
                    <a:pt x="4210" y="0"/>
                  </a:lnTo>
                  <a:close/>
                </a:path>
              </a:pathLst>
            </a:custGeom>
            <a:solidFill>
              <a:srgbClr val="8DD7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269;p57"/>
            <p:cNvSpPr/>
            <p:nvPr/>
          </p:nvSpPr>
          <p:spPr>
            <a:xfrm>
              <a:off x="5411462" y="3631460"/>
              <a:ext cx="46537" cy="215103"/>
            </a:xfrm>
            <a:custGeom>
              <a:avLst/>
              <a:gdLst/>
              <a:ahLst/>
              <a:cxnLst/>
              <a:rect l="l" t="t" r="r" b="b"/>
              <a:pathLst>
                <a:path w="585" h="2704" extrusionOk="0">
                  <a:moveTo>
                    <a:pt x="523" y="0"/>
                  </a:moveTo>
                  <a:lnTo>
                    <a:pt x="0" y="553"/>
                  </a:lnTo>
                  <a:lnTo>
                    <a:pt x="92" y="2704"/>
                  </a:lnTo>
                  <a:lnTo>
                    <a:pt x="584" y="2704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270;p57"/>
            <p:cNvSpPr/>
            <p:nvPr/>
          </p:nvSpPr>
          <p:spPr>
            <a:xfrm>
              <a:off x="5646057" y="3912512"/>
              <a:ext cx="117416" cy="34286"/>
            </a:xfrm>
            <a:custGeom>
              <a:avLst/>
              <a:gdLst/>
              <a:ahLst/>
              <a:cxnLst/>
              <a:rect l="l" t="t" r="r" b="b"/>
              <a:pathLst>
                <a:path w="1476" h="431" extrusionOk="0">
                  <a:moveTo>
                    <a:pt x="1" y="0"/>
                  </a:moveTo>
                  <a:lnTo>
                    <a:pt x="1" y="431"/>
                  </a:lnTo>
                  <a:lnTo>
                    <a:pt x="1476" y="431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271;p57"/>
            <p:cNvSpPr/>
            <p:nvPr/>
          </p:nvSpPr>
          <p:spPr>
            <a:xfrm>
              <a:off x="5245201" y="3922297"/>
              <a:ext cx="83209" cy="83209"/>
            </a:xfrm>
            <a:custGeom>
              <a:avLst/>
              <a:gdLst/>
              <a:ahLst/>
              <a:cxnLst/>
              <a:rect l="l" t="t" r="r" b="b"/>
              <a:pathLst>
                <a:path w="1046" h="1046" extrusionOk="0">
                  <a:moveTo>
                    <a:pt x="400" y="0"/>
                  </a:moveTo>
                  <a:lnTo>
                    <a:pt x="308" y="31"/>
                  </a:lnTo>
                  <a:lnTo>
                    <a:pt x="216" y="93"/>
                  </a:lnTo>
                  <a:lnTo>
                    <a:pt x="155" y="154"/>
                  </a:lnTo>
                  <a:lnTo>
                    <a:pt x="93" y="215"/>
                  </a:lnTo>
                  <a:lnTo>
                    <a:pt x="32" y="308"/>
                  </a:lnTo>
                  <a:lnTo>
                    <a:pt x="1" y="400"/>
                  </a:lnTo>
                  <a:lnTo>
                    <a:pt x="1" y="523"/>
                  </a:lnTo>
                  <a:lnTo>
                    <a:pt x="1" y="615"/>
                  </a:lnTo>
                  <a:lnTo>
                    <a:pt x="32" y="707"/>
                  </a:lnTo>
                  <a:lnTo>
                    <a:pt x="93" y="799"/>
                  </a:lnTo>
                  <a:lnTo>
                    <a:pt x="155" y="891"/>
                  </a:lnTo>
                  <a:lnTo>
                    <a:pt x="216" y="953"/>
                  </a:lnTo>
                  <a:lnTo>
                    <a:pt x="308" y="1014"/>
                  </a:lnTo>
                  <a:lnTo>
                    <a:pt x="400" y="1045"/>
                  </a:lnTo>
                  <a:lnTo>
                    <a:pt x="615" y="1045"/>
                  </a:lnTo>
                  <a:lnTo>
                    <a:pt x="708" y="1014"/>
                  </a:lnTo>
                  <a:lnTo>
                    <a:pt x="800" y="953"/>
                  </a:lnTo>
                  <a:lnTo>
                    <a:pt x="892" y="891"/>
                  </a:lnTo>
                  <a:lnTo>
                    <a:pt x="953" y="799"/>
                  </a:lnTo>
                  <a:lnTo>
                    <a:pt x="1015" y="707"/>
                  </a:lnTo>
                  <a:lnTo>
                    <a:pt x="1046" y="615"/>
                  </a:lnTo>
                  <a:lnTo>
                    <a:pt x="1046" y="523"/>
                  </a:lnTo>
                  <a:lnTo>
                    <a:pt x="1046" y="400"/>
                  </a:lnTo>
                  <a:lnTo>
                    <a:pt x="1015" y="308"/>
                  </a:lnTo>
                  <a:lnTo>
                    <a:pt x="953" y="215"/>
                  </a:lnTo>
                  <a:lnTo>
                    <a:pt x="892" y="154"/>
                  </a:lnTo>
                  <a:lnTo>
                    <a:pt x="800" y="93"/>
                  </a:lnTo>
                  <a:lnTo>
                    <a:pt x="708" y="31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8FBA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72;p57"/>
            <p:cNvSpPr/>
            <p:nvPr/>
          </p:nvSpPr>
          <p:spPr>
            <a:xfrm>
              <a:off x="5501911" y="3531226"/>
              <a:ext cx="85596" cy="315336"/>
            </a:xfrm>
            <a:custGeom>
              <a:avLst/>
              <a:gdLst/>
              <a:ahLst/>
              <a:cxnLst/>
              <a:rect l="l" t="t" r="r" b="b"/>
              <a:pathLst>
                <a:path w="1076" h="3964" extrusionOk="0">
                  <a:moveTo>
                    <a:pt x="891" y="0"/>
                  </a:moveTo>
                  <a:lnTo>
                    <a:pt x="645" y="123"/>
                  </a:lnTo>
                  <a:lnTo>
                    <a:pt x="400" y="246"/>
                  </a:lnTo>
                  <a:lnTo>
                    <a:pt x="184" y="400"/>
                  </a:lnTo>
                  <a:lnTo>
                    <a:pt x="0" y="584"/>
                  </a:lnTo>
                  <a:lnTo>
                    <a:pt x="92" y="3964"/>
                  </a:lnTo>
                  <a:lnTo>
                    <a:pt x="1076" y="3964"/>
                  </a:lnTo>
                  <a:lnTo>
                    <a:pt x="891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273;p57"/>
            <p:cNvSpPr/>
            <p:nvPr/>
          </p:nvSpPr>
          <p:spPr>
            <a:xfrm>
              <a:off x="6545615" y="3951651"/>
              <a:ext cx="75811" cy="129587"/>
            </a:xfrm>
            <a:custGeom>
              <a:avLst/>
              <a:gdLst/>
              <a:ahLst/>
              <a:cxnLst/>
              <a:rect l="l" t="t" r="r" b="b"/>
              <a:pathLst>
                <a:path w="953" h="1629" extrusionOk="0">
                  <a:moveTo>
                    <a:pt x="492" y="0"/>
                  </a:moveTo>
                  <a:lnTo>
                    <a:pt x="399" y="62"/>
                  </a:lnTo>
                  <a:lnTo>
                    <a:pt x="277" y="123"/>
                  </a:lnTo>
                  <a:lnTo>
                    <a:pt x="184" y="215"/>
                  </a:lnTo>
                  <a:lnTo>
                    <a:pt x="123" y="338"/>
                  </a:lnTo>
                  <a:lnTo>
                    <a:pt x="61" y="492"/>
                  </a:lnTo>
                  <a:lnTo>
                    <a:pt x="31" y="645"/>
                  </a:lnTo>
                  <a:lnTo>
                    <a:pt x="0" y="799"/>
                  </a:lnTo>
                  <a:lnTo>
                    <a:pt x="31" y="983"/>
                  </a:lnTo>
                  <a:lnTo>
                    <a:pt x="61" y="1137"/>
                  </a:lnTo>
                  <a:lnTo>
                    <a:pt x="123" y="1260"/>
                  </a:lnTo>
                  <a:lnTo>
                    <a:pt x="184" y="1383"/>
                  </a:lnTo>
                  <a:lnTo>
                    <a:pt x="277" y="1475"/>
                  </a:lnTo>
                  <a:lnTo>
                    <a:pt x="399" y="1567"/>
                  </a:lnTo>
                  <a:lnTo>
                    <a:pt x="492" y="1598"/>
                  </a:lnTo>
                  <a:lnTo>
                    <a:pt x="645" y="1629"/>
                  </a:lnTo>
                  <a:lnTo>
                    <a:pt x="953" y="1629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787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274;p57"/>
            <p:cNvSpPr/>
            <p:nvPr/>
          </p:nvSpPr>
          <p:spPr>
            <a:xfrm>
              <a:off x="6572424" y="3951651"/>
              <a:ext cx="97926" cy="129587"/>
            </a:xfrm>
            <a:custGeom>
              <a:avLst/>
              <a:gdLst/>
              <a:ahLst/>
              <a:cxnLst/>
              <a:rect l="l" t="t" r="r" b="b"/>
              <a:pathLst>
                <a:path w="1231" h="1629" extrusionOk="0">
                  <a:moveTo>
                    <a:pt x="493" y="0"/>
                  </a:moveTo>
                  <a:lnTo>
                    <a:pt x="370" y="62"/>
                  </a:lnTo>
                  <a:lnTo>
                    <a:pt x="278" y="123"/>
                  </a:lnTo>
                  <a:lnTo>
                    <a:pt x="185" y="215"/>
                  </a:lnTo>
                  <a:lnTo>
                    <a:pt x="93" y="338"/>
                  </a:lnTo>
                  <a:lnTo>
                    <a:pt x="62" y="492"/>
                  </a:lnTo>
                  <a:lnTo>
                    <a:pt x="1" y="645"/>
                  </a:lnTo>
                  <a:lnTo>
                    <a:pt x="1" y="799"/>
                  </a:lnTo>
                  <a:lnTo>
                    <a:pt x="1" y="983"/>
                  </a:lnTo>
                  <a:lnTo>
                    <a:pt x="62" y="1137"/>
                  </a:lnTo>
                  <a:lnTo>
                    <a:pt x="93" y="1260"/>
                  </a:lnTo>
                  <a:lnTo>
                    <a:pt x="185" y="1383"/>
                  </a:lnTo>
                  <a:lnTo>
                    <a:pt x="278" y="1475"/>
                  </a:lnTo>
                  <a:lnTo>
                    <a:pt x="370" y="1567"/>
                  </a:lnTo>
                  <a:lnTo>
                    <a:pt x="493" y="1598"/>
                  </a:lnTo>
                  <a:lnTo>
                    <a:pt x="616" y="1629"/>
                  </a:lnTo>
                  <a:lnTo>
                    <a:pt x="738" y="1598"/>
                  </a:lnTo>
                  <a:lnTo>
                    <a:pt x="861" y="1567"/>
                  </a:lnTo>
                  <a:lnTo>
                    <a:pt x="953" y="1475"/>
                  </a:lnTo>
                  <a:lnTo>
                    <a:pt x="1046" y="1383"/>
                  </a:lnTo>
                  <a:lnTo>
                    <a:pt x="1138" y="1260"/>
                  </a:lnTo>
                  <a:lnTo>
                    <a:pt x="1199" y="1137"/>
                  </a:lnTo>
                  <a:lnTo>
                    <a:pt x="1230" y="983"/>
                  </a:lnTo>
                  <a:lnTo>
                    <a:pt x="1230" y="799"/>
                  </a:lnTo>
                  <a:lnTo>
                    <a:pt x="1230" y="645"/>
                  </a:lnTo>
                  <a:lnTo>
                    <a:pt x="1199" y="492"/>
                  </a:lnTo>
                  <a:lnTo>
                    <a:pt x="1138" y="338"/>
                  </a:lnTo>
                  <a:lnTo>
                    <a:pt x="1046" y="215"/>
                  </a:lnTo>
                  <a:lnTo>
                    <a:pt x="953" y="123"/>
                  </a:lnTo>
                  <a:lnTo>
                    <a:pt x="861" y="62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275;p57"/>
            <p:cNvSpPr/>
            <p:nvPr/>
          </p:nvSpPr>
          <p:spPr>
            <a:xfrm>
              <a:off x="7029522" y="3951651"/>
              <a:ext cx="73425" cy="129587"/>
            </a:xfrm>
            <a:custGeom>
              <a:avLst/>
              <a:gdLst/>
              <a:ahLst/>
              <a:cxnLst/>
              <a:rect l="l" t="t" r="r" b="b"/>
              <a:pathLst>
                <a:path w="923" h="1629" extrusionOk="0">
                  <a:moveTo>
                    <a:pt x="492" y="0"/>
                  </a:moveTo>
                  <a:lnTo>
                    <a:pt x="369" y="62"/>
                  </a:lnTo>
                  <a:lnTo>
                    <a:pt x="247" y="123"/>
                  </a:lnTo>
                  <a:lnTo>
                    <a:pt x="185" y="215"/>
                  </a:lnTo>
                  <a:lnTo>
                    <a:pt x="93" y="338"/>
                  </a:lnTo>
                  <a:lnTo>
                    <a:pt x="31" y="492"/>
                  </a:lnTo>
                  <a:lnTo>
                    <a:pt x="1" y="645"/>
                  </a:lnTo>
                  <a:lnTo>
                    <a:pt x="1" y="799"/>
                  </a:lnTo>
                  <a:lnTo>
                    <a:pt x="1" y="983"/>
                  </a:lnTo>
                  <a:lnTo>
                    <a:pt x="31" y="1137"/>
                  </a:lnTo>
                  <a:lnTo>
                    <a:pt x="93" y="1260"/>
                  </a:lnTo>
                  <a:lnTo>
                    <a:pt x="185" y="1383"/>
                  </a:lnTo>
                  <a:lnTo>
                    <a:pt x="247" y="1475"/>
                  </a:lnTo>
                  <a:lnTo>
                    <a:pt x="369" y="1567"/>
                  </a:lnTo>
                  <a:lnTo>
                    <a:pt x="492" y="1598"/>
                  </a:lnTo>
                  <a:lnTo>
                    <a:pt x="615" y="1629"/>
                  </a:lnTo>
                  <a:lnTo>
                    <a:pt x="922" y="1629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rgbClr val="787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276;p57"/>
            <p:cNvSpPr/>
            <p:nvPr/>
          </p:nvSpPr>
          <p:spPr>
            <a:xfrm>
              <a:off x="7053944" y="3951651"/>
              <a:ext cx="97846" cy="129587"/>
            </a:xfrm>
            <a:custGeom>
              <a:avLst/>
              <a:gdLst/>
              <a:ahLst/>
              <a:cxnLst/>
              <a:rect l="l" t="t" r="r" b="b"/>
              <a:pathLst>
                <a:path w="1230" h="1629" extrusionOk="0">
                  <a:moveTo>
                    <a:pt x="493" y="0"/>
                  </a:moveTo>
                  <a:lnTo>
                    <a:pt x="400" y="62"/>
                  </a:lnTo>
                  <a:lnTo>
                    <a:pt x="277" y="123"/>
                  </a:lnTo>
                  <a:lnTo>
                    <a:pt x="185" y="215"/>
                  </a:lnTo>
                  <a:lnTo>
                    <a:pt x="124" y="338"/>
                  </a:lnTo>
                  <a:lnTo>
                    <a:pt x="62" y="492"/>
                  </a:lnTo>
                  <a:lnTo>
                    <a:pt x="32" y="645"/>
                  </a:lnTo>
                  <a:lnTo>
                    <a:pt x="1" y="799"/>
                  </a:lnTo>
                  <a:lnTo>
                    <a:pt x="32" y="983"/>
                  </a:lnTo>
                  <a:lnTo>
                    <a:pt x="62" y="1137"/>
                  </a:lnTo>
                  <a:lnTo>
                    <a:pt x="124" y="1260"/>
                  </a:lnTo>
                  <a:lnTo>
                    <a:pt x="185" y="1383"/>
                  </a:lnTo>
                  <a:lnTo>
                    <a:pt x="277" y="1475"/>
                  </a:lnTo>
                  <a:lnTo>
                    <a:pt x="400" y="1567"/>
                  </a:lnTo>
                  <a:lnTo>
                    <a:pt x="493" y="1598"/>
                  </a:lnTo>
                  <a:lnTo>
                    <a:pt x="615" y="1629"/>
                  </a:lnTo>
                  <a:lnTo>
                    <a:pt x="738" y="1598"/>
                  </a:lnTo>
                  <a:lnTo>
                    <a:pt x="861" y="1567"/>
                  </a:lnTo>
                  <a:lnTo>
                    <a:pt x="984" y="1475"/>
                  </a:lnTo>
                  <a:lnTo>
                    <a:pt x="1076" y="1383"/>
                  </a:lnTo>
                  <a:lnTo>
                    <a:pt x="1138" y="1260"/>
                  </a:lnTo>
                  <a:lnTo>
                    <a:pt x="1199" y="1137"/>
                  </a:lnTo>
                  <a:lnTo>
                    <a:pt x="1230" y="983"/>
                  </a:lnTo>
                  <a:lnTo>
                    <a:pt x="1230" y="799"/>
                  </a:lnTo>
                  <a:lnTo>
                    <a:pt x="1230" y="645"/>
                  </a:lnTo>
                  <a:lnTo>
                    <a:pt x="1199" y="492"/>
                  </a:lnTo>
                  <a:lnTo>
                    <a:pt x="1138" y="338"/>
                  </a:lnTo>
                  <a:lnTo>
                    <a:pt x="1076" y="215"/>
                  </a:lnTo>
                  <a:lnTo>
                    <a:pt x="984" y="123"/>
                  </a:lnTo>
                  <a:lnTo>
                    <a:pt x="861" y="62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277;p57"/>
            <p:cNvSpPr/>
            <p:nvPr/>
          </p:nvSpPr>
          <p:spPr>
            <a:xfrm>
              <a:off x="6567571" y="4218066"/>
              <a:ext cx="606251" cy="68493"/>
            </a:xfrm>
            <a:custGeom>
              <a:avLst/>
              <a:gdLst/>
              <a:ahLst/>
              <a:cxnLst/>
              <a:rect l="l" t="t" r="r" b="b"/>
              <a:pathLst>
                <a:path w="7621" h="861" extrusionOk="0">
                  <a:moveTo>
                    <a:pt x="369" y="0"/>
                  </a:moveTo>
                  <a:lnTo>
                    <a:pt x="216" y="31"/>
                  </a:lnTo>
                  <a:lnTo>
                    <a:pt x="93" y="123"/>
                  </a:lnTo>
                  <a:lnTo>
                    <a:pt x="31" y="246"/>
                  </a:lnTo>
                  <a:lnTo>
                    <a:pt x="1" y="369"/>
                  </a:lnTo>
                  <a:lnTo>
                    <a:pt x="1" y="492"/>
                  </a:lnTo>
                  <a:lnTo>
                    <a:pt x="31" y="645"/>
                  </a:lnTo>
                  <a:lnTo>
                    <a:pt x="93" y="738"/>
                  </a:lnTo>
                  <a:lnTo>
                    <a:pt x="216" y="830"/>
                  </a:lnTo>
                  <a:lnTo>
                    <a:pt x="369" y="861"/>
                  </a:lnTo>
                  <a:lnTo>
                    <a:pt x="7252" y="861"/>
                  </a:lnTo>
                  <a:lnTo>
                    <a:pt x="7405" y="830"/>
                  </a:lnTo>
                  <a:lnTo>
                    <a:pt x="7528" y="738"/>
                  </a:lnTo>
                  <a:lnTo>
                    <a:pt x="7621" y="645"/>
                  </a:lnTo>
                  <a:lnTo>
                    <a:pt x="7621" y="492"/>
                  </a:lnTo>
                  <a:lnTo>
                    <a:pt x="7621" y="369"/>
                  </a:lnTo>
                  <a:lnTo>
                    <a:pt x="7621" y="246"/>
                  </a:lnTo>
                  <a:lnTo>
                    <a:pt x="7528" y="123"/>
                  </a:lnTo>
                  <a:lnTo>
                    <a:pt x="7405" y="31"/>
                  </a:lnTo>
                  <a:lnTo>
                    <a:pt x="7252" y="0"/>
                  </a:lnTo>
                  <a:close/>
                </a:path>
              </a:pathLst>
            </a:custGeom>
            <a:solidFill>
              <a:srgbClr val="B8C1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278;p57"/>
            <p:cNvSpPr/>
            <p:nvPr/>
          </p:nvSpPr>
          <p:spPr>
            <a:xfrm>
              <a:off x="5670558" y="3523907"/>
              <a:ext cx="486448" cy="322655"/>
            </a:xfrm>
            <a:custGeom>
              <a:avLst/>
              <a:gdLst/>
              <a:ahLst/>
              <a:cxnLst/>
              <a:rect l="l" t="t" r="r" b="b"/>
              <a:pathLst>
                <a:path w="6115" h="4056" extrusionOk="0">
                  <a:moveTo>
                    <a:pt x="0" y="0"/>
                  </a:moveTo>
                  <a:lnTo>
                    <a:pt x="0" y="4056"/>
                  </a:lnTo>
                  <a:lnTo>
                    <a:pt x="6115" y="4056"/>
                  </a:lnTo>
                  <a:lnTo>
                    <a:pt x="4671" y="0"/>
                  </a:lnTo>
                  <a:close/>
                </a:path>
              </a:pathLst>
            </a:custGeom>
            <a:solidFill>
              <a:srgbClr val="8DD7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279;p57"/>
            <p:cNvSpPr/>
            <p:nvPr/>
          </p:nvSpPr>
          <p:spPr>
            <a:xfrm>
              <a:off x="5787896" y="3523907"/>
              <a:ext cx="259094" cy="322655"/>
            </a:xfrm>
            <a:custGeom>
              <a:avLst/>
              <a:gdLst/>
              <a:ahLst/>
              <a:cxnLst/>
              <a:rect l="l" t="t" r="r" b="b"/>
              <a:pathLst>
                <a:path w="3257" h="4056" extrusionOk="0">
                  <a:moveTo>
                    <a:pt x="0" y="0"/>
                  </a:moveTo>
                  <a:lnTo>
                    <a:pt x="1075" y="4056"/>
                  </a:lnTo>
                  <a:lnTo>
                    <a:pt x="3257" y="4056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280;p57"/>
            <p:cNvSpPr/>
            <p:nvPr/>
          </p:nvSpPr>
          <p:spPr>
            <a:xfrm>
              <a:off x="5692514" y="3523907"/>
              <a:ext cx="112563" cy="322655"/>
            </a:xfrm>
            <a:custGeom>
              <a:avLst/>
              <a:gdLst/>
              <a:ahLst/>
              <a:cxnLst/>
              <a:rect l="l" t="t" r="r" b="b"/>
              <a:pathLst>
                <a:path w="1415" h="4056" extrusionOk="0">
                  <a:moveTo>
                    <a:pt x="1" y="0"/>
                  </a:moveTo>
                  <a:lnTo>
                    <a:pt x="554" y="4056"/>
                  </a:lnTo>
                  <a:lnTo>
                    <a:pt x="1414" y="405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B9E2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281;p57"/>
            <p:cNvSpPr/>
            <p:nvPr/>
          </p:nvSpPr>
          <p:spPr>
            <a:xfrm>
              <a:off x="5022778" y="4193564"/>
              <a:ext cx="144304" cy="115029"/>
            </a:xfrm>
            <a:custGeom>
              <a:avLst/>
              <a:gdLst/>
              <a:ahLst/>
              <a:cxnLst/>
              <a:rect l="l" t="t" r="r" b="b"/>
              <a:pathLst>
                <a:path w="1814" h="1446" extrusionOk="0">
                  <a:moveTo>
                    <a:pt x="400" y="1"/>
                  </a:moveTo>
                  <a:lnTo>
                    <a:pt x="308" y="32"/>
                  </a:lnTo>
                  <a:lnTo>
                    <a:pt x="154" y="124"/>
                  </a:lnTo>
                  <a:lnTo>
                    <a:pt x="32" y="277"/>
                  </a:lnTo>
                  <a:lnTo>
                    <a:pt x="32" y="370"/>
                  </a:lnTo>
                  <a:lnTo>
                    <a:pt x="1" y="462"/>
                  </a:lnTo>
                  <a:lnTo>
                    <a:pt x="1" y="953"/>
                  </a:lnTo>
                  <a:lnTo>
                    <a:pt x="32" y="1076"/>
                  </a:lnTo>
                  <a:lnTo>
                    <a:pt x="32" y="1138"/>
                  </a:lnTo>
                  <a:lnTo>
                    <a:pt x="154" y="1291"/>
                  </a:lnTo>
                  <a:lnTo>
                    <a:pt x="308" y="1414"/>
                  </a:lnTo>
                  <a:lnTo>
                    <a:pt x="400" y="1445"/>
                  </a:lnTo>
                  <a:lnTo>
                    <a:pt x="1814" y="1445"/>
                  </a:lnTo>
                  <a:lnTo>
                    <a:pt x="1814" y="462"/>
                  </a:lnTo>
                  <a:lnTo>
                    <a:pt x="1814" y="370"/>
                  </a:lnTo>
                  <a:lnTo>
                    <a:pt x="1783" y="277"/>
                  </a:lnTo>
                  <a:lnTo>
                    <a:pt x="1691" y="124"/>
                  </a:lnTo>
                  <a:lnTo>
                    <a:pt x="1537" y="32"/>
                  </a:lnTo>
                  <a:lnTo>
                    <a:pt x="1445" y="1"/>
                  </a:lnTo>
                  <a:close/>
                </a:path>
              </a:pathLst>
            </a:custGeom>
            <a:solidFill>
              <a:srgbClr val="7890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282;p57"/>
            <p:cNvSpPr/>
            <p:nvPr/>
          </p:nvSpPr>
          <p:spPr>
            <a:xfrm>
              <a:off x="5614316" y="3912512"/>
              <a:ext cx="342304" cy="344690"/>
            </a:xfrm>
            <a:custGeom>
              <a:avLst/>
              <a:gdLst/>
              <a:ahLst/>
              <a:cxnLst/>
              <a:rect l="l" t="t" r="r" b="b"/>
              <a:pathLst>
                <a:path w="4303" h="4333" extrusionOk="0">
                  <a:moveTo>
                    <a:pt x="93" y="0"/>
                  </a:moveTo>
                  <a:lnTo>
                    <a:pt x="62" y="338"/>
                  </a:lnTo>
                  <a:lnTo>
                    <a:pt x="31" y="1230"/>
                  </a:lnTo>
                  <a:lnTo>
                    <a:pt x="0" y="2520"/>
                  </a:lnTo>
                  <a:lnTo>
                    <a:pt x="0" y="3227"/>
                  </a:lnTo>
                  <a:lnTo>
                    <a:pt x="62" y="3442"/>
                  </a:lnTo>
                  <a:lnTo>
                    <a:pt x="123" y="3626"/>
                  </a:lnTo>
                  <a:lnTo>
                    <a:pt x="216" y="3810"/>
                  </a:lnTo>
                  <a:lnTo>
                    <a:pt x="338" y="3964"/>
                  </a:lnTo>
                  <a:lnTo>
                    <a:pt x="492" y="4087"/>
                  </a:lnTo>
                  <a:lnTo>
                    <a:pt x="646" y="4179"/>
                  </a:lnTo>
                  <a:lnTo>
                    <a:pt x="830" y="4271"/>
                  </a:lnTo>
                  <a:lnTo>
                    <a:pt x="1045" y="4302"/>
                  </a:lnTo>
                  <a:lnTo>
                    <a:pt x="1230" y="4333"/>
                  </a:lnTo>
                  <a:lnTo>
                    <a:pt x="1752" y="4333"/>
                  </a:lnTo>
                  <a:lnTo>
                    <a:pt x="3042" y="4302"/>
                  </a:lnTo>
                  <a:lnTo>
                    <a:pt x="3933" y="4271"/>
                  </a:lnTo>
                  <a:lnTo>
                    <a:pt x="4302" y="4241"/>
                  </a:lnTo>
                  <a:lnTo>
                    <a:pt x="3933" y="4241"/>
                  </a:lnTo>
                  <a:lnTo>
                    <a:pt x="3042" y="4210"/>
                  </a:lnTo>
                  <a:lnTo>
                    <a:pt x="1752" y="4179"/>
                  </a:lnTo>
                  <a:lnTo>
                    <a:pt x="1230" y="4179"/>
                  </a:lnTo>
                  <a:lnTo>
                    <a:pt x="1045" y="4148"/>
                  </a:lnTo>
                  <a:lnTo>
                    <a:pt x="892" y="4118"/>
                  </a:lnTo>
                  <a:lnTo>
                    <a:pt x="738" y="4056"/>
                  </a:lnTo>
                  <a:lnTo>
                    <a:pt x="584" y="3964"/>
                  </a:lnTo>
                  <a:lnTo>
                    <a:pt x="461" y="3841"/>
                  </a:lnTo>
                  <a:lnTo>
                    <a:pt x="338" y="3718"/>
                  </a:lnTo>
                  <a:lnTo>
                    <a:pt x="246" y="3565"/>
                  </a:lnTo>
                  <a:lnTo>
                    <a:pt x="216" y="3380"/>
                  </a:lnTo>
                  <a:lnTo>
                    <a:pt x="154" y="3227"/>
                  </a:lnTo>
                  <a:lnTo>
                    <a:pt x="154" y="2520"/>
                  </a:lnTo>
                  <a:lnTo>
                    <a:pt x="123" y="1230"/>
                  </a:lnTo>
                  <a:lnTo>
                    <a:pt x="93" y="338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8FBA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283;p57"/>
            <p:cNvSpPr/>
            <p:nvPr/>
          </p:nvSpPr>
          <p:spPr>
            <a:xfrm>
              <a:off x="4492414" y="3245241"/>
              <a:ext cx="278743" cy="361793"/>
            </a:xfrm>
            <a:custGeom>
              <a:avLst/>
              <a:gdLst/>
              <a:ahLst/>
              <a:cxnLst/>
              <a:rect l="l" t="t" r="r" b="b"/>
              <a:pathLst>
                <a:path w="3504" h="4548" extrusionOk="0">
                  <a:moveTo>
                    <a:pt x="0" y="0"/>
                  </a:moveTo>
                  <a:lnTo>
                    <a:pt x="891" y="4548"/>
                  </a:lnTo>
                  <a:lnTo>
                    <a:pt x="3503" y="4548"/>
                  </a:lnTo>
                  <a:lnTo>
                    <a:pt x="2551" y="0"/>
                  </a:lnTo>
                  <a:close/>
                </a:path>
              </a:pathLst>
            </a:custGeom>
            <a:solidFill>
              <a:srgbClr val="B3E3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284;p57"/>
            <p:cNvSpPr/>
            <p:nvPr/>
          </p:nvSpPr>
          <p:spPr>
            <a:xfrm>
              <a:off x="4563293" y="3606958"/>
              <a:ext cx="207864" cy="914268"/>
            </a:xfrm>
            <a:custGeom>
              <a:avLst/>
              <a:gdLst/>
              <a:ahLst/>
              <a:cxnLst/>
              <a:rect l="l" t="t" r="r" b="b"/>
              <a:pathLst>
                <a:path w="2613" h="11493" extrusionOk="0">
                  <a:moveTo>
                    <a:pt x="0" y="1"/>
                  </a:moveTo>
                  <a:lnTo>
                    <a:pt x="0" y="11492"/>
                  </a:lnTo>
                  <a:lnTo>
                    <a:pt x="2090" y="11492"/>
                  </a:lnTo>
                  <a:lnTo>
                    <a:pt x="2213" y="11431"/>
                  </a:lnTo>
                  <a:lnTo>
                    <a:pt x="2336" y="11400"/>
                  </a:lnTo>
                  <a:lnTo>
                    <a:pt x="2428" y="11308"/>
                  </a:lnTo>
                  <a:lnTo>
                    <a:pt x="2489" y="11216"/>
                  </a:lnTo>
                  <a:lnTo>
                    <a:pt x="2551" y="11093"/>
                  </a:lnTo>
                  <a:lnTo>
                    <a:pt x="2612" y="10970"/>
                  </a:lnTo>
                  <a:lnTo>
                    <a:pt x="2612" y="10847"/>
                  </a:lnTo>
                  <a:lnTo>
                    <a:pt x="2612" y="1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285;p57"/>
            <p:cNvSpPr/>
            <p:nvPr/>
          </p:nvSpPr>
          <p:spPr>
            <a:xfrm>
              <a:off x="4426387" y="3245241"/>
              <a:ext cx="136985" cy="1275982"/>
            </a:xfrm>
            <a:custGeom>
              <a:avLst/>
              <a:gdLst/>
              <a:ahLst/>
              <a:cxnLst/>
              <a:rect l="l" t="t" r="r" b="b"/>
              <a:pathLst>
                <a:path w="1722" h="16040" extrusionOk="0">
                  <a:moveTo>
                    <a:pt x="830" y="0"/>
                  </a:moveTo>
                  <a:lnTo>
                    <a:pt x="677" y="31"/>
                  </a:lnTo>
                  <a:lnTo>
                    <a:pt x="585" y="62"/>
                  </a:lnTo>
                  <a:lnTo>
                    <a:pt x="492" y="123"/>
                  </a:lnTo>
                  <a:lnTo>
                    <a:pt x="431" y="185"/>
                  </a:lnTo>
                  <a:lnTo>
                    <a:pt x="369" y="308"/>
                  </a:lnTo>
                  <a:lnTo>
                    <a:pt x="247" y="615"/>
                  </a:lnTo>
                  <a:lnTo>
                    <a:pt x="124" y="1076"/>
                  </a:lnTo>
                  <a:lnTo>
                    <a:pt x="62" y="1721"/>
                  </a:lnTo>
                  <a:lnTo>
                    <a:pt x="1" y="2581"/>
                  </a:lnTo>
                  <a:lnTo>
                    <a:pt x="1" y="3687"/>
                  </a:lnTo>
                  <a:lnTo>
                    <a:pt x="1" y="16039"/>
                  </a:lnTo>
                  <a:lnTo>
                    <a:pt x="1721" y="16039"/>
                  </a:lnTo>
                  <a:lnTo>
                    <a:pt x="1721" y="4548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286;p57"/>
            <p:cNvSpPr/>
            <p:nvPr/>
          </p:nvSpPr>
          <p:spPr>
            <a:xfrm>
              <a:off x="4448422" y="3269663"/>
              <a:ext cx="90528" cy="1227059"/>
            </a:xfrm>
            <a:custGeom>
              <a:avLst/>
              <a:gdLst/>
              <a:ahLst/>
              <a:cxnLst/>
              <a:rect l="l" t="t" r="r" b="b"/>
              <a:pathLst>
                <a:path w="1138" h="15425" extrusionOk="0">
                  <a:moveTo>
                    <a:pt x="369" y="1"/>
                  </a:moveTo>
                  <a:lnTo>
                    <a:pt x="308" y="31"/>
                  </a:lnTo>
                  <a:lnTo>
                    <a:pt x="215" y="93"/>
                  </a:lnTo>
                  <a:lnTo>
                    <a:pt x="154" y="216"/>
                  </a:lnTo>
                  <a:lnTo>
                    <a:pt x="123" y="461"/>
                  </a:lnTo>
                  <a:lnTo>
                    <a:pt x="62" y="861"/>
                  </a:lnTo>
                  <a:lnTo>
                    <a:pt x="31" y="1414"/>
                  </a:lnTo>
                  <a:lnTo>
                    <a:pt x="0" y="3196"/>
                  </a:lnTo>
                  <a:lnTo>
                    <a:pt x="0" y="15425"/>
                  </a:lnTo>
                  <a:lnTo>
                    <a:pt x="1137" y="15425"/>
                  </a:lnTo>
                  <a:lnTo>
                    <a:pt x="1137" y="4333"/>
                  </a:lnTo>
                  <a:lnTo>
                    <a:pt x="369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287;p57"/>
            <p:cNvSpPr/>
            <p:nvPr/>
          </p:nvSpPr>
          <p:spPr>
            <a:xfrm>
              <a:off x="4607285" y="3665666"/>
              <a:ext cx="119882" cy="207785"/>
            </a:xfrm>
            <a:custGeom>
              <a:avLst/>
              <a:gdLst/>
              <a:ahLst/>
              <a:cxnLst/>
              <a:rect l="l" t="t" r="r" b="b"/>
              <a:pathLst>
                <a:path w="1507" h="2612" extrusionOk="0">
                  <a:moveTo>
                    <a:pt x="369" y="0"/>
                  </a:moveTo>
                  <a:lnTo>
                    <a:pt x="216" y="31"/>
                  </a:lnTo>
                  <a:lnTo>
                    <a:pt x="93" y="123"/>
                  </a:lnTo>
                  <a:lnTo>
                    <a:pt x="31" y="215"/>
                  </a:lnTo>
                  <a:lnTo>
                    <a:pt x="0" y="369"/>
                  </a:lnTo>
                  <a:lnTo>
                    <a:pt x="0" y="2243"/>
                  </a:lnTo>
                  <a:lnTo>
                    <a:pt x="31" y="2366"/>
                  </a:lnTo>
                  <a:lnTo>
                    <a:pt x="93" y="2489"/>
                  </a:lnTo>
                  <a:lnTo>
                    <a:pt x="216" y="2581"/>
                  </a:lnTo>
                  <a:lnTo>
                    <a:pt x="369" y="2612"/>
                  </a:lnTo>
                  <a:lnTo>
                    <a:pt x="1137" y="2612"/>
                  </a:lnTo>
                  <a:lnTo>
                    <a:pt x="1291" y="2581"/>
                  </a:lnTo>
                  <a:lnTo>
                    <a:pt x="1383" y="2489"/>
                  </a:lnTo>
                  <a:lnTo>
                    <a:pt x="1475" y="2366"/>
                  </a:lnTo>
                  <a:lnTo>
                    <a:pt x="1506" y="2243"/>
                  </a:lnTo>
                  <a:lnTo>
                    <a:pt x="1506" y="369"/>
                  </a:lnTo>
                  <a:lnTo>
                    <a:pt x="1475" y="215"/>
                  </a:lnTo>
                  <a:lnTo>
                    <a:pt x="1383" y="123"/>
                  </a:lnTo>
                  <a:lnTo>
                    <a:pt x="1291" y="31"/>
                  </a:lnTo>
                  <a:lnTo>
                    <a:pt x="1137" y="0"/>
                  </a:lnTo>
                  <a:close/>
                </a:path>
              </a:pathLst>
            </a:custGeom>
            <a:solidFill>
              <a:srgbClr val="CFDB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288;p57"/>
            <p:cNvSpPr/>
            <p:nvPr/>
          </p:nvSpPr>
          <p:spPr>
            <a:xfrm>
              <a:off x="4639025" y="3768287"/>
              <a:ext cx="56321" cy="58787"/>
            </a:xfrm>
            <a:custGeom>
              <a:avLst/>
              <a:gdLst/>
              <a:ahLst/>
              <a:cxnLst/>
              <a:rect l="l" t="t" r="r" b="b"/>
              <a:pathLst>
                <a:path w="708" h="739" extrusionOk="0">
                  <a:moveTo>
                    <a:pt x="339" y="1"/>
                  </a:moveTo>
                  <a:lnTo>
                    <a:pt x="216" y="31"/>
                  </a:lnTo>
                  <a:lnTo>
                    <a:pt x="93" y="93"/>
                  </a:lnTo>
                  <a:lnTo>
                    <a:pt x="1" y="216"/>
                  </a:lnTo>
                  <a:lnTo>
                    <a:pt x="1" y="369"/>
                  </a:lnTo>
                  <a:lnTo>
                    <a:pt x="1" y="492"/>
                  </a:lnTo>
                  <a:lnTo>
                    <a:pt x="93" y="615"/>
                  </a:lnTo>
                  <a:lnTo>
                    <a:pt x="216" y="707"/>
                  </a:lnTo>
                  <a:lnTo>
                    <a:pt x="339" y="738"/>
                  </a:lnTo>
                  <a:lnTo>
                    <a:pt x="493" y="707"/>
                  </a:lnTo>
                  <a:lnTo>
                    <a:pt x="615" y="615"/>
                  </a:lnTo>
                  <a:lnTo>
                    <a:pt x="677" y="492"/>
                  </a:lnTo>
                  <a:lnTo>
                    <a:pt x="708" y="369"/>
                  </a:lnTo>
                  <a:lnTo>
                    <a:pt x="677" y="216"/>
                  </a:lnTo>
                  <a:lnTo>
                    <a:pt x="615" y="93"/>
                  </a:lnTo>
                  <a:lnTo>
                    <a:pt x="493" y="31"/>
                  </a:lnTo>
                  <a:lnTo>
                    <a:pt x="339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289;p57"/>
            <p:cNvSpPr/>
            <p:nvPr/>
          </p:nvSpPr>
          <p:spPr>
            <a:xfrm>
              <a:off x="4641492" y="3919831"/>
              <a:ext cx="56321" cy="124734"/>
            </a:xfrm>
            <a:custGeom>
              <a:avLst/>
              <a:gdLst/>
              <a:ahLst/>
              <a:cxnLst/>
              <a:rect l="l" t="t" r="r" b="b"/>
              <a:pathLst>
                <a:path w="708" h="1568" extrusionOk="0">
                  <a:moveTo>
                    <a:pt x="246" y="1"/>
                  </a:moveTo>
                  <a:lnTo>
                    <a:pt x="462" y="677"/>
                  </a:lnTo>
                  <a:lnTo>
                    <a:pt x="1" y="677"/>
                  </a:lnTo>
                  <a:lnTo>
                    <a:pt x="554" y="1568"/>
                  </a:lnTo>
                  <a:lnTo>
                    <a:pt x="308" y="892"/>
                  </a:lnTo>
                  <a:lnTo>
                    <a:pt x="707" y="892"/>
                  </a:lnTo>
                  <a:lnTo>
                    <a:pt x="246" y="1"/>
                  </a:lnTo>
                  <a:close/>
                </a:path>
              </a:pathLst>
            </a:custGeom>
            <a:solidFill>
              <a:srgbClr val="C5C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290;p57"/>
            <p:cNvSpPr/>
            <p:nvPr/>
          </p:nvSpPr>
          <p:spPr>
            <a:xfrm>
              <a:off x="4533939" y="3286767"/>
              <a:ext cx="195613" cy="286062"/>
            </a:xfrm>
            <a:custGeom>
              <a:avLst/>
              <a:gdLst/>
              <a:ahLst/>
              <a:cxnLst/>
              <a:rect l="l" t="t" r="r" b="b"/>
              <a:pathLst>
                <a:path w="2459" h="3596" extrusionOk="0">
                  <a:moveTo>
                    <a:pt x="1" y="1"/>
                  </a:moveTo>
                  <a:lnTo>
                    <a:pt x="707" y="3596"/>
                  </a:lnTo>
                  <a:lnTo>
                    <a:pt x="2459" y="3596"/>
                  </a:lnTo>
                  <a:lnTo>
                    <a:pt x="1691" y="1"/>
                  </a:lnTo>
                  <a:close/>
                </a:path>
              </a:pathLst>
            </a:custGeom>
            <a:solidFill>
              <a:srgbClr val="A1D4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291;p57"/>
            <p:cNvSpPr/>
            <p:nvPr/>
          </p:nvSpPr>
          <p:spPr>
            <a:xfrm>
              <a:off x="4636639" y="3694941"/>
              <a:ext cx="80743" cy="34366"/>
            </a:xfrm>
            <a:custGeom>
              <a:avLst/>
              <a:gdLst/>
              <a:ahLst/>
              <a:cxnLst/>
              <a:rect l="l" t="t" r="r" b="b"/>
              <a:pathLst>
                <a:path w="1015" h="432" extrusionOk="0">
                  <a:moveTo>
                    <a:pt x="0" y="1"/>
                  </a:moveTo>
                  <a:lnTo>
                    <a:pt x="0" y="431"/>
                  </a:lnTo>
                  <a:lnTo>
                    <a:pt x="1014" y="431"/>
                  </a:lnTo>
                  <a:lnTo>
                    <a:pt x="1014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292;p57"/>
            <p:cNvSpPr/>
            <p:nvPr/>
          </p:nvSpPr>
          <p:spPr>
            <a:xfrm>
              <a:off x="4697734" y="3699873"/>
              <a:ext cx="14717" cy="26967"/>
            </a:xfrm>
            <a:custGeom>
              <a:avLst/>
              <a:gdLst/>
              <a:ahLst/>
              <a:cxnLst/>
              <a:rect l="l" t="t" r="r" b="b"/>
              <a:pathLst>
                <a:path w="185" h="339" extrusionOk="0">
                  <a:moveTo>
                    <a:pt x="0" y="0"/>
                  </a:moveTo>
                  <a:lnTo>
                    <a:pt x="0" y="338"/>
                  </a:lnTo>
                  <a:lnTo>
                    <a:pt x="185" y="33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EA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293;p57"/>
            <p:cNvSpPr/>
            <p:nvPr/>
          </p:nvSpPr>
          <p:spPr>
            <a:xfrm>
              <a:off x="4678164" y="3699873"/>
              <a:ext cx="14717" cy="26967"/>
            </a:xfrm>
            <a:custGeom>
              <a:avLst/>
              <a:gdLst/>
              <a:ahLst/>
              <a:cxnLst/>
              <a:rect l="l" t="t" r="r" b="b"/>
              <a:pathLst>
                <a:path w="185" h="339" extrusionOk="0">
                  <a:moveTo>
                    <a:pt x="1" y="0"/>
                  </a:moveTo>
                  <a:lnTo>
                    <a:pt x="1" y="338"/>
                  </a:lnTo>
                  <a:lnTo>
                    <a:pt x="185" y="33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EA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294;p57"/>
            <p:cNvSpPr/>
            <p:nvPr/>
          </p:nvSpPr>
          <p:spPr>
            <a:xfrm>
              <a:off x="4624388" y="3702339"/>
              <a:ext cx="12330" cy="22035"/>
            </a:xfrm>
            <a:custGeom>
              <a:avLst/>
              <a:gdLst/>
              <a:ahLst/>
              <a:cxnLst/>
              <a:rect l="l" t="t" r="r" b="b"/>
              <a:pathLst>
                <a:path w="155" h="277" extrusionOk="0">
                  <a:moveTo>
                    <a:pt x="1" y="0"/>
                  </a:moveTo>
                  <a:lnTo>
                    <a:pt x="1" y="277"/>
                  </a:lnTo>
                  <a:lnTo>
                    <a:pt x="154" y="277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295;p57"/>
            <p:cNvSpPr/>
            <p:nvPr/>
          </p:nvSpPr>
          <p:spPr>
            <a:xfrm>
              <a:off x="4658595" y="3699873"/>
              <a:ext cx="17183" cy="26967"/>
            </a:xfrm>
            <a:custGeom>
              <a:avLst/>
              <a:gdLst/>
              <a:ahLst/>
              <a:cxnLst/>
              <a:rect l="l" t="t" r="r" b="b"/>
              <a:pathLst>
                <a:path w="216" h="339" extrusionOk="0">
                  <a:moveTo>
                    <a:pt x="62" y="0"/>
                  </a:moveTo>
                  <a:lnTo>
                    <a:pt x="124" y="154"/>
                  </a:lnTo>
                  <a:lnTo>
                    <a:pt x="1" y="154"/>
                  </a:lnTo>
                  <a:lnTo>
                    <a:pt x="154" y="338"/>
                  </a:lnTo>
                  <a:lnTo>
                    <a:pt x="93" y="185"/>
                  </a:lnTo>
                  <a:lnTo>
                    <a:pt x="216" y="185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DEA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296;p57"/>
            <p:cNvSpPr/>
            <p:nvPr/>
          </p:nvSpPr>
          <p:spPr>
            <a:xfrm>
              <a:off x="4658595" y="3521441"/>
              <a:ext cx="58787" cy="34286"/>
            </a:xfrm>
            <a:custGeom>
              <a:avLst/>
              <a:gdLst/>
              <a:ahLst/>
              <a:cxnLst/>
              <a:rect l="l" t="t" r="r" b="b"/>
              <a:pathLst>
                <a:path w="739" h="431" extrusionOk="0">
                  <a:moveTo>
                    <a:pt x="1" y="0"/>
                  </a:moveTo>
                  <a:lnTo>
                    <a:pt x="93" y="431"/>
                  </a:lnTo>
                  <a:lnTo>
                    <a:pt x="738" y="431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DEA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297;p57"/>
            <p:cNvSpPr/>
            <p:nvPr/>
          </p:nvSpPr>
          <p:spPr>
            <a:xfrm>
              <a:off x="4597500" y="3521441"/>
              <a:ext cx="58708" cy="34286"/>
            </a:xfrm>
            <a:custGeom>
              <a:avLst/>
              <a:gdLst/>
              <a:ahLst/>
              <a:cxnLst/>
              <a:rect l="l" t="t" r="r" b="b"/>
              <a:pathLst>
                <a:path w="738" h="431" extrusionOk="0">
                  <a:moveTo>
                    <a:pt x="1" y="0"/>
                  </a:moveTo>
                  <a:lnTo>
                    <a:pt x="93" y="431"/>
                  </a:lnTo>
                  <a:lnTo>
                    <a:pt x="738" y="431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42C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298;p57"/>
            <p:cNvSpPr/>
            <p:nvPr/>
          </p:nvSpPr>
          <p:spPr>
            <a:xfrm>
              <a:off x="4646424" y="3474983"/>
              <a:ext cx="58708" cy="34286"/>
            </a:xfrm>
            <a:custGeom>
              <a:avLst/>
              <a:gdLst/>
              <a:ahLst/>
              <a:cxnLst/>
              <a:rect l="l" t="t" r="r" b="b"/>
              <a:pathLst>
                <a:path w="738" h="431" extrusionOk="0">
                  <a:moveTo>
                    <a:pt x="0" y="1"/>
                  </a:moveTo>
                  <a:lnTo>
                    <a:pt x="123" y="431"/>
                  </a:lnTo>
                  <a:lnTo>
                    <a:pt x="738" y="431"/>
                  </a:lnTo>
                  <a:lnTo>
                    <a:pt x="645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299;p57"/>
            <p:cNvSpPr/>
            <p:nvPr/>
          </p:nvSpPr>
          <p:spPr>
            <a:xfrm>
              <a:off x="4587715" y="3474983"/>
              <a:ext cx="56321" cy="34286"/>
            </a:xfrm>
            <a:custGeom>
              <a:avLst/>
              <a:gdLst/>
              <a:ahLst/>
              <a:cxnLst/>
              <a:rect l="l" t="t" r="r" b="b"/>
              <a:pathLst>
                <a:path w="708" h="431" extrusionOk="0">
                  <a:moveTo>
                    <a:pt x="1" y="1"/>
                  </a:moveTo>
                  <a:lnTo>
                    <a:pt x="93" y="431"/>
                  </a:lnTo>
                  <a:lnTo>
                    <a:pt x="707" y="431"/>
                  </a:lnTo>
                  <a:lnTo>
                    <a:pt x="615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300;p57"/>
            <p:cNvSpPr/>
            <p:nvPr/>
          </p:nvSpPr>
          <p:spPr>
            <a:xfrm>
              <a:off x="4636639" y="3426139"/>
              <a:ext cx="58708" cy="36673"/>
            </a:xfrm>
            <a:custGeom>
              <a:avLst/>
              <a:gdLst/>
              <a:ahLst/>
              <a:cxnLst/>
              <a:rect l="l" t="t" r="r" b="b"/>
              <a:pathLst>
                <a:path w="738" h="461" extrusionOk="0">
                  <a:moveTo>
                    <a:pt x="0" y="0"/>
                  </a:moveTo>
                  <a:lnTo>
                    <a:pt x="123" y="461"/>
                  </a:lnTo>
                  <a:lnTo>
                    <a:pt x="738" y="461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301;p57"/>
            <p:cNvSpPr/>
            <p:nvPr/>
          </p:nvSpPr>
          <p:spPr>
            <a:xfrm>
              <a:off x="4575544" y="3426139"/>
              <a:ext cx="58708" cy="36673"/>
            </a:xfrm>
            <a:custGeom>
              <a:avLst/>
              <a:gdLst/>
              <a:ahLst/>
              <a:cxnLst/>
              <a:rect l="l" t="t" r="r" b="b"/>
              <a:pathLst>
                <a:path w="738" h="461" extrusionOk="0">
                  <a:moveTo>
                    <a:pt x="0" y="0"/>
                  </a:moveTo>
                  <a:lnTo>
                    <a:pt x="123" y="461"/>
                  </a:lnTo>
                  <a:lnTo>
                    <a:pt x="737" y="461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302;p57"/>
            <p:cNvSpPr/>
            <p:nvPr/>
          </p:nvSpPr>
          <p:spPr>
            <a:xfrm>
              <a:off x="4553509" y="3301484"/>
              <a:ext cx="129587" cy="112484"/>
            </a:xfrm>
            <a:custGeom>
              <a:avLst/>
              <a:gdLst/>
              <a:ahLst/>
              <a:cxnLst/>
              <a:rect l="l" t="t" r="r" b="b"/>
              <a:pathLst>
                <a:path w="1629" h="1414" extrusionOk="0">
                  <a:moveTo>
                    <a:pt x="1" y="0"/>
                  </a:moveTo>
                  <a:lnTo>
                    <a:pt x="277" y="1413"/>
                  </a:lnTo>
                  <a:lnTo>
                    <a:pt x="1629" y="1413"/>
                  </a:lnTo>
                  <a:lnTo>
                    <a:pt x="1352" y="0"/>
                  </a:lnTo>
                  <a:close/>
                </a:path>
              </a:pathLst>
            </a:custGeom>
            <a:solidFill>
              <a:srgbClr val="C5C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303;p57"/>
            <p:cNvSpPr/>
            <p:nvPr/>
          </p:nvSpPr>
          <p:spPr>
            <a:xfrm>
              <a:off x="4705052" y="3790322"/>
              <a:ext cx="581829" cy="178510"/>
            </a:xfrm>
            <a:custGeom>
              <a:avLst/>
              <a:gdLst/>
              <a:ahLst/>
              <a:cxnLst/>
              <a:rect l="l" t="t" r="r" b="b"/>
              <a:pathLst>
                <a:path w="7314" h="2244" extrusionOk="0">
                  <a:moveTo>
                    <a:pt x="1" y="0"/>
                  </a:moveTo>
                  <a:lnTo>
                    <a:pt x="1" y="185"/>
                  </a:lnTo>
                  <a:lnTo>
                    <a:pt x="3165" y="185"/>
                  </a:lnTo>
                  <a:lnTo>
                    <a:pt x="3319" y="246"/>
                  </a:lnTo>
                  <a:lnTo>
                    <a:pt x="3503" y="338"/>
                  </a:lnTo>
                  <a:lnTo>
                    <a:pt x="3626" y="461"/>
                  </a:lnTo>
                  <a:lnTo>
                    <a:pt x="3749" y="584"/>
                  </a:lnTo>
                  <a:lnTo>
                    <a:pt x="3841" y="768"/>
                  </a:lnTo>
                  <a:lnTo>
                    <a:pt x="3903" y="953"/>
                  </a:lnTo>
                  <a:lnTo>
                    <a:pt x="3933" y="1137"/>
                  </a:lnTo>
                  <a:lnTo>
                    <a:pt x="3933" y="1352"/>
                  </a:lnTo>
                  <a:lnTo>
                    <a:pt x="3995" y="1567"/>
                  </a:lnTo>
                  <a:lnTo>
                    <a:pt x="4118" y="1752"/>
                  </a:lnTo>
                  <a:lnTo>
                    <a:pt x="4241" y="1936"/>
                  </a:lnTo>
                  <a:lnTo>
                    <a:pt x="4425" y="2059"/>
                  </a:lnTo>
                  <a:lnTo>
                    <a:pt x="4609" y="2182"/>
                  </a:lnTo>
                  <a:lnTo>
                    <a:pt x="4824" y="2243"/>
                  </a:lnTo>
                  <a:lnTo>
                    <a:pt x="7313" y="2243"/>
                  </a:lnTo>
                  <a:lnTo>
                    <a:pt x="7313" y="2090"/>
                  </a:lnTo>
                  <a:lnTo>
                    <a:pt x="5040" y="2090"/>
                  </a:lnTo>
                  <a:lnTo>
                    <a:pt x="4855" y="2059"/>
                  </a:lnTo>
                  <a:lnTo>
                    <a:pt x="4671" y="2028"/>
                  </a:lnTo>
                  <a:lnTo>
                    <a:pt x="4517" y="1936"/>
                  </a:lnTo>
                  <a:lnTo>
                    <a:pt x="4364" y="1813"/>
                  </a:lnTo>
                  <a:lnTo>
                    <a:pt x="4241" y="1659"/>
                  </a:lnTo>
                  <a:lnTo>
                    <a:pt x="4148" y="1506"/>
                  </a:lnTo>
                  <a:lnTo>
                    <a:pt x="4118" y="1321"/>
                  </a:lnTo>
                  <a:lnTo>
                    <a:pt x="4087" y="1137"/>
                  </a:lnTo>
                  <a:lnTo>
                    <a:pt x="4056" y="891"/>
                  </a:lnTo>
                  <a:lnTo>
                    <a:pt x="3995" y="707"/>
                  </a:lnTo>
                  <a:lnTo>
                    <a:pt x="3903" y="492"/>
                  </a:lnTo>
                  <a:lnTo>
                    <a:pt x="3749" y="338"/>
                  </a:lnTo>
                  <a:lnTo>
                    <a:pt x="3595" y="185"/>
                  </a:lnTo>
                  <a:lnTo>
                    <a:pt x="3411" y="92"/>
                  </a:lnTo>
                  <a:lnTo>
                    <a:pt x="3196" y="31"/>
                  </a:lnTo>
                  <a:lnTo>
                    <a:pt x="2950" y="0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304;p57"/>
            <p:cNvSpPr/>
            <p:nvPr/>
          </p:nvSpPr>
          <p:spPr>
            <a:xfrm>
              <a:off x="4700200" y="3780537"/>
              <a:ext cx="26967" cy="34286"/>
            </a:xfrm>
            <a:custGeom>
              <a:avLst/>
              <a:gdLst/>
              <a:ahLst/>
              <a:cxnLst/>
              <a:rect l="l" t="t" r="r" b="b"/>
              <a:pathLst>
                <a:path w="339" h="431" extrusionOk="0">
                  <a:moveTo>
                    <a:pt x="0" y="0"/>
                  </a:moveTo>
                  <a:lnTo>
                    <a:pt x="0" y="430"/>
                  </a:lnTo>
                  <a:lnTo>
                    <a:pt x="154" y="430"/>
                  </a:lnTo>
                  <a:lnTo>
                    <a:pt x="215" y="400"/>
                  </a:lnTo>
                  <a:lnTo>
                    <a:pt x="277" y="369"/>
                  </a:lnTo>
                  <a:lnTo>
                    <a:pt x="307" y="308"/>
                  </a:lnTo>
                  <a:lnTo>
                    <a:pt x="338" y="246"/>
                  </a:lnTo>
                  <a:lnTo>
                    <a:pt x="338" y="185"/>
                  </a:lnTo>
                  <a:lnTo>
                    <a:pt x="307" y="123"/>
                  </a:lnTo>
                  <a:lnTo>
                    <a:pt x="277" y="62"/>
                  </a:lnTo>
                  <a:lnTo>
                    <a:pt x="215" y="31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EAB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305;p57"/>
            <p:cNvSpPr/>
            <p:nvPr/>
          </p:nvSpPr>
          <p:spPr>
            <a:xfrm>
              <a:off x="4656208" y="3773219"/>
              <a:ext cx="51389" cy="46457"/>
            </a:xfrm>
            <a:custGeom>
              <a:avLst/>
              <a:gdLst/>
              <a:ahLst/>
              <a:cxnLst/>
              <a:rect l="l" t="t" r="r" b="b"/>
              <a:pathLst>
                <a:path w="646" h="584" extrusionOk="0">
                  <a:moveTo>
                    <a:pt x="92" y="0"/>
                  </a:moveTo>
                  <a:lnTo>
                    <a:pt x="31" y="31"/>
                  </a:lnTo>
                  <a:lnTo>
                    <a:pt x="0" y="123"/>
                  </a:lnTo>
                  <a:lnTo>
                    <a:pt x="0" y="492"/>
                  </a:lnTo>
                  <a:lnTo>
                    <a:pt x="31" y="553"/>
                  </a:lnTo>
                  <a:lnTo>
                    <a:pt x="92" y="584"/>
                  </a:lnTo>
                  <a:lnTo>
                    <a:pt x="553" y="584"/>
                  </a:lnTo>
                  <a:lnTo>
                    <a:pt x="615" y="553"/>
                  </a:lnTo>
                  <a:lnTo>
                    <a:pt x="645" y="492"/>
                  </a:lnTo>
                  <a:lnTo>
                    <a:pt x="645" y="430"/>
                  </a:lnTo>
                  <a:lnTo>
                    <a:pt x="645" y="184"/>
                  </a:lnTo>
                  <a:lnTo>
                    <a:pt x="645" y="123"/>
                  </a:lnTo>
                  <a:lnTo>
                    <a:pt x="615" y="62"/>
                  </a:lnTo>
                  <a:lnTo>
                    <a:pt x="553" y="31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39D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306;p57"/>
            <p:cNvSpPr/>
            <p:nvPr/>
          </p:nvSpPr>
          <p:spPr>
            <a:xfrm>
              <a:off x="5267237" y="3946719"/>
              <a:ext cx="34286" cy="34286"/>
            </a:xfrm>
            <a:custGeom>
              <a:avLst/>
              <a:gdLst/>
              <a:ahLst/>
              <a:cxnLst/>
              <a:rect l="l" t="t" r="r" b="b"/>
              <a:pathLst>
                <a:path w="431" h="431" extrusionOk="0">
                  <a:moveTo>
                    <a:pt x="216" y="1"/>
                  </a:moveTo>
                  <a:lnTo>
                    <a:pt x="123" y="31"/>
                  </a:lnTo>
                  <a:lnTo>
                    <a:pt x="62" y="62"/>
                  </a:lnTo>
                  <a:lnTo>
                    <a:pt x="0" y="124"/>
                  </a:lnTo>
                  <a:lnTo>
                    <a:pt x="0" y="216"/>
                  </a:lnTo>
                  <a:lnTo>
                    <a:pt x="0" y="308"/>
                  </a:lnTo>
                  <a:lnTo>
                    <a:pt x="62" y="369"/>
                  </a:lnTo>
                  <a:lnTo>
                    <a:pt x="123" y="431"/>
                  </a:lnTo>
                  <a:lnTo>
                    <a:pt x="308" y="431"/>
                  </a:lnTo>
                  <a:lnTo>
                    <a:pt x="369" y="369"/>
                  </a:lnTo>
                  <a:lnTo>
                    <a:pt x="400" y="308"/>
                  </a:lnTo>
                  <a:lnTo>
                    <a:pt x="431" y="216"/>
                  </a:lnTo>
                  <a:lnTo>
                    <a:pt x="400" y="124"/>
                  </a:lnTo>
                  <a:lnTo>
                    <a:pt x="369" y="62"/>
                  </a:lnTo>
                  <a:lnTo>
                    <a:pt x="308" y="31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403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24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6" name="Google Shape;2456;p4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Pros &amp; Cons</a:t>
            </a:r>
            <a:endParaRPr dirty="0"/>
          </a:p>
        </p:txBody>
      </p:sp>
      <p:sp>
        <p:nvSpPr>
          <p:cNvPr id="2457" name="Google Shape;2457;p48"/>
          <p:cNvSpPr/>
          <p:nvPr/>
        </p:nvSpPr>
        <p:spPr>
          <a:xfrm>
            <a:off x="88133" y="5441990"/>
            <a:ext cx="26564" cy="77061"/>
          </a:xfrm>
          <a:custGeom>
            <a:avLst/>
            <a:gdLst/>
            <a:ahLst/>
            <a:cxnLst/>
            <a:rect l="l" t="t" r="r" b="b"/>
            <a:pathLst>
              <a:path w="1908" h="5535" extrusionOk="0">
                <a:moveTo>
                  <a:pt x="954" y="0"/>
                </a:moveTo>
                <a:lnTo>
                  <a:pt x="770" y="31"/>
                </a:lnTo>
                <a:lnTo>
                  <a:pt x="585" y="92"/>
                </a:lnTo>
                <a:lnTo>
                  <a:pt x="431" y="185"/>
                </a:lnTo>
                <a:lnTo>
                  <a:pt x="278" y="277"/>
                </a:lnTo>
                <a:lnTo>
                  <a:pt x="155" y="431"/>
                </a:lnTo>
                <a:lnTo>
                  <a:pt x="62" y="584"/>
                </a:lnTo>
                <a:lnTo>
                  <a:pt x="32" y="769"/>
                </a:lnTo>
                <a:lnTo>
                  <a:pt x="1" y="953"/>
                </a:lnTo>
                <a:lnTo>
                  <a:pt x="1" y="4582"/>
                </a:lnTo>
                <a:lnTo>
                  <a:pt x="32" y="4766"/>
                </a:lnTo>
                <a:lnTo>
                  <a:pt x="62" y="4951"/>
                </a:lnTo>
                <a:lnTo>
                  <a:pt x="155" y="5104"/>
                </a:lnTo>
                <a:lnTo>
                  <a:pt x="278" y="5258"/>
                </a:lnTo>
                <a:lnTo>
                  <a:pt x="431" y="5381"/>
                </a:lnTo>
                <a:lnTo>
                  <a:pt x="585" y="5473"/>
                </a:lnTo>
                <a:lnTo>
                  <a:pt x="770" y="5504"/>
                </a:lnTo>
                <a:lnTo>
                  <a:pt x="954" y="5535"/>
                </a:lnTo>
                <a:lnTo>
                  <a:pt x="1139" y="5504"/>
                </a:lnTo>
                <a:lnTo>
                  <a:pt x="1323" y="5473"/>
                </a:lnTo>
                <a:lnTo>
                  <a:pt x="1477" y="5381"/>
                </a:lnTo>
                <a:lnTo>
                  <a:pt x="1631" y="5258"/>
                </a:lnTo>
                <a:lnTo>
                  <a:pt x="1723" y="5104"/>
                </a:lnTo>
                <a:lnTo>
                  <a:pt x="1815" y="4951"/>
                </a:lnTo>
                <a:lnTo>
                  <a:pt x="1877" y="4766"/>
                </a:lnTo>
                <a:lnTo>
                  <a:pt x="1907" y="4582"/>
                </a:lnTo>
                <a:lnTo>
                  <a:pt x="1907" y="953"/>
                </a:lnTo>
                <a:lnTo>
                  <a:pt x="1877" y="769"/>
                </a:lnTo>
                <a:lnTo>
                  <a:pt x="1815" y="584"/>
                </a:lnTo>
                <a:lnTo>
                  <a:pt x="1723" y="431"/>
                </a:lnTo>
                <a:lnTo>
                  <a:pt x="1631" y="277"/>
                </a:lnTo>
                <a:lnTo>
                  <a:pt x="1477" y="185"/>
                </a:lnTo>
                <a:lnTo>
                  <a:pt x="1323" y="92"/>
                </a:lnTo>
                <a:lnTo>
                  <a:pt x="1139" y="31"/>
                </a:lnTo>
                <a:lnTo>
                  <a:pt x="954" y="0"/>
                </a:lnTo>
                <a:close/>
              </a:path>
            </a:pathLst>
          </a:custGeom>
          <a:solidFill>
            <a:srgbClr val="DFEB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8" name="Google Shape;2458;p48"/>
          <p:cNvSpPr/>
          <p:nvPr/>
        </p:nvSpPr>
        <p:spPr>
          <a:xfrm>
            <a:off x="18785" y="5441990"/>
            <a:ext cx="26133" cy="77061"/>
          </a:xfrm>
          <a:custGeom>
            <a:avLst/>
            <a:gdLst/>
            <a:ahLst/>
            <a:cxnLst/>
            <a:rect l="l" t="t" r="r" b="b"/>
            <a:pathLst>
              <a:path w="1877" h="5535" extrusionOk="0">
                <a:moveTo>
                  <a:pt x="954" y="0"/>
                </a:moveTo>
                <a:lnTo>
                  <a:pt x="739" y="31"/>
                </a:lnTo>
                <a:lnTo>
                  <a:pt x="554" y="92"/>
                </a:lnTo>
                <a:lnTo>
                  <a:pt x="400" y="185"/>
                </a:lnTo>
                <a:lnTo>
                  <a:pt x="277" y="277"/>
                </a:lnTo>
                <a:lnTo>
                  <a:pt x="154" y="431"/>
                </a:lnTo>
                <a:lnTo>
                  <a:pt x="62" y="584"/>
                </a:lnTo>
                <a:lnTo>
                  <a:pt x="1" y="769"/>
                </a:lnTo>
                <a:lnTo>
                  <a:pt x="1" y="953"/>
                </a:lnTo>
                <a:lnTo>
                  <a:pt x="1" y="4582"/>
                </a:lnTo>
                <a:lnTo>
                  <a:pt x="1" y="4766"/>
                </a:lnTo>
                <a:lnTo>
                  <a:pt x="62" y="4951"/>
                </a:lnTo>
                <a:lnTo>
                  <a:pt x="154" y="5104"/>
                </a:lnTo>
                <a:lnTo>
                  <a:pt x="277" y="5258"/>
                </a:lnTo>
                <a:lnTo>
                  <a:pt x="400" y="5381"/>
                </a:lnTo>
                <a:lnTo>
                  <a:pt x="554" y="5473"/>
                </a:lnTo>
                <a:lnTo>
                  <a:pt x="739" y="5504"/>
                </a:lnTo>
                <a:lnTo>
                  <a:pt x="954" y="5535"/>
                </a:lnTo>
                <a:lnTo>
                  <a:pt x="1138" y="5504"/>
                </a:lnTo>
                <a:lnTo>
                  <a:pt x="1323" y="5473"/>
                </a:lnTo>
                <a:lnTo>
                  <a:pt x="1477" y="5381"/>
                </a:lnTo>
                <a:lnTo>
                  <a:pt x="1600" y="5258"/>
                </a:lnTo>
                <a:lnTo>
                  <a:pt x="1723" y="5104"/>
                </a:lnTo>
                <a:lnTo>
                  <a:pt x="1815" y="4951"/>
                </a:lnTo>
                <a:lnTo>
                  <a:pt x="1876" y="4766"/>
                </a:lnTo>
                <a:lnTo>
                  <a:pt x="1876" y="4582"/>
                </a:lnTo>
                <a:lnTo>
                  <a:pt x="1876" y="953"/>
                </a:lnTo>
                <a:lnTo>
                  <a:pt x="1876" y="769"/>
                </a:lnTo>
                <a:lnTo>
                  <a:pt x="1815" y="584"/>
                </a:lnTo>
                <a:lnTo>
                  <a:pt x="1723" y="431"/>
                </a:lnTo>
                <a:lnTo>
                  <a:pt x="1600" y="277"/>
                </a:lnTo>
                <a:lnTo>
                  <a:pt x="1477" y="185"/>
                </a:lnTo>
                <a:lnTo>
                  <a:pt x="1323" y="92"/>
                </a:lnTo>
                <a:lnTo>
                  <a:pt x="1138" y="31"/>
                </a:lnTo>
                <a:lnTo>
                  <a:pt x="954" y="0"/>
                </a:lnTo>
                <a:close/>
              </a:path>
            </a:pathLst>
          </a:custGeom>
          <a:solidFill>
            <a:srgbClr val="DFEB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59" name="Google Shape;2459;p48"/>
          <p:cNvGrpSpPr/>
          <p:nvPr/>
        </p:nvGrpSpPr>
        <p:grpSpPr>
          <a:xfrm>
            <a:off x="1530952" y="1478925"/>
            <a:ext cx="6072864" cy="2836840"/>
            <a:chOff x="1530952" y="1478925"/>
            <a:chExt cx="6072864" cy="2836840"/>
          </a:xfrm>
        </p:grpSpPr>
        <p:sp>
          <p:nvSpPr>
            <p:cNvPr id="2460" name="Google Shape;2460;p48"/>
            <p:cNvSpPr/>
            <p:nvPr/>
          </p:nvSpPr>
          <p:spPr>
            <a:xfrm>
              <a:off x="1530952" y="1478925"/>
              <a:ext cx="2982725" cy="1347192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0"/>
                  </a:moveTo>
                  <a:cubicBezTo>
                    <a:pt x="1801" y="6"/>
                    <a:pt x="6" y="1801"/>
                    <a:pt x="0" y="4021"/>
                  </a:cubicBezTo>
                  <a:lnTo>
                    <a:pt x="0" y="59338"/>
                  </a:lnTo>
                  <a:cubicBezTo>
                    <a:pt x="6" y="61552"/>
                    <a:pt x="1801" y="63354"/>
                    <a:pt x="4021" y="63359"/>
                  </a:cubicBezTo>
                  <a:lnTo>
                    <a:pt x="98272" y="63359"/>
                  </a:lnTo>
                  <a:cubicBezTo>
                    <a:pt x="99963" y="41512"/>
                    <a:pt x="118098" y="24204"/>
                    <a:pt x="140280" y="23813"/>
                  </a:cubicBezTo>
                  <a:lnTo>
                    <a:pt x="140280" y="4021"/>
                  </a:lnTo>
                  <a:cubicBezTo>
                    <a:pt x="140275" y="1801"/>
                    <a:pt x="138474" y="6"/>
                    <a:pt x="1362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48"/>
            <p:cNvSpPr/>
            <p:nvPr/>
          </p:nvSpPr>
          <p:spPr>
            <a:xfrm>
              <a:off x="1530952" y="2968574"/>
              <a:ext cx="2982725" cy="1347192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1"/>
                  </a:moveTo>
                  <a:cubicBezTo>
                    <a:pt x="1801" y="6"/>
                    <a:pt x="6" y="1808"/>
                    <a:pt x="0" y="4022"/>
                  </a:cubicBezTo>
                  <a:lnTo>
                    <a:pt x="0" y="59339"/>
                  </a:lnTo>
                  <a:cubicBezTo>
                    <a:pt x="6" y="61559"/>
                    <a:pt x="1801" y="63354"/>
                    <a:pt x="4021" y="63360"/>
                  </a:cubicBezTo>
                  <a:lnTo>
                    <a:pt x="136259" y="63360"/>
                  </a:lnTo>
                  <a:cubicBezTo>
                    <a:pt x="138474" y="63354"/>
                    <a:pt x="140275" y="61559"/>
                    <a:pt x="140280" y="59339"/>
                  </a:cubicBezTo>
                  <a:lnTo>
                    <a:pt x="140280" y="39547"/>
                  </a:lnTo>
                  <a:cubicBezTo>
                    <a:pt x="118098" y="39155"/>
                    <a:pt x="99963" y="21848"/>
                    <a:pt x="982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48"/>
            <p:cNvSpPr/>
            <p:nvPr/>
          </p:nvSpPr>
          <p:spPr>
            <a:xfrm>
              <a:off x="4621091" y="1478925"/>
              <a:ext cx="2982725" cy="1347192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2" y="0"/>
                  </a:moveTo>
                  <a:cubicBezTo>
                    <a:pt x="1807" y="6"/>
                    <a:pt x="6" y="1801"/>
                    <a:pt x="0" y="4021"/>
                  </a:cubicBezTo>
                  <a:lnTo>
                    <a:pt x="0" y="24017"/>
                  </a:lnTo>
                  <a:cubicBezTo>
                    <a:pt x="20553" y="26066"/>
                    <a:pt x="36886" y="42675"/>
                    <a:pt x="38494" y="63359"/>
                  </a:cubicBezTo>
                  <a:lnTo>
                    <a:pt x="136260" y="63359"/>
                  </a:lnTo>
                  <a:cubicBezTo>
                    <a:pt x="138480" y="63354"/>
                    <a:pt x="140275" y="61552"/>
                    <a:pt x="140281" y="59338"/>
                  </a:cubicBezTo>
                  <a:lnTo>
                    <a:pt x="140281" y="4021"/>
                  </a:lnTo>
                  <a:cubicBezTo>
                    <a:pt x="140275" y="1801"/>
                    <a:pt x="138480" y="6"/>
                    <a:pt x="1362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48"/>
            <p:cNvSpPr/>
            <p:nvPr/>
          </p:nvSpPr>
          <p:spPr>
            <a:xfrm>
              <a:off x="4621091" y="2968574"/>
              <a:ext cx="2982725" cy="1347192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38494" y="1"/>
                  </a:moveTo>
                  <a:cubicBezTo>
                    <a:pt x="36886" y="20680"/>
                    <a:pt x="20553" y="37294"/>
                    <a:pt x="0" y="39343"/>
                  </a:cubicBezTo>
                  <a:lnTo>
                    <a:pt x="0" y="59339"/>
                  </a:lnTo>
                  <a:cubicBezTo>
                    <a:pt x="6" y="61559"/>
                    <a:pt x="1807" y="63354"/>
                    <a:pt x="4022" y="63360"/>
                  </a:cubicBezTo>
                  <a:lnTo>
                    <a:pt x="136260" y="63360"/>
                  </a:lnTo>
                  <a:cubicBezTo>
                    <a:pt x="138480" y="63354"/>
                    <a:pt x="140275" y="61559"/>
                    <a:pt x="140281" y="59339"/>
                  </a:cubicBezTo>
                  <a:lnTo>
                    <a:pt x="140281" y="4022"/>
                  </a:lnTo>
                  <a:cubicBezTo>
                    <a:pt x="140275" y="1808"/>
                    <a:pt x="138480" y="6"/>
                    <a:pt x="13626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64" name="Google Shape;2464;p48"/>
          <p:cNvSpPr txBox="1"/>
          <p:nvPr/>
        </p:nvSpPr>
        <p:spPr>
          <a:xfrm>
            <a:off x="1592575" y="3419475"/>
            <a:ext cx="20088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Charging station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Range of Distance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Temperature</a:t>
            </a:r>
            <a:endParaRPr sz="12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65" name="Google Shape;2465;p48"/>
          <p:cNvSpPr txBox="1"/>
          <p:nvPr/>
        </p:nvSpPr>
        <p:spPr>
          <a:xfrm>
            <a:off x="1592575" y="1920975"/>
            <a:ext cx="201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Lower Maintanance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Simple Control</a:t>
            </a:r>
            <a:endParaRPr sz="12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66" name="Google Shape;2466;p48"/>
          <p:cNvSpPr txBox="1"/>
          <p:nvPr/>
        </p:nvSpPr>
        <p:spPr>
          <a:xfrm>
            <a:off x="1592575" y="3226175"/>
            <a:ext cx="21603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Limittations</a:t>
            </a:r>
            <a:endParaRPr b="1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467" name="Google Shape;2467;p48"/>
          <p:cNvSpPr txBox="1"/>
          <p:nvPr/>
        </p:nvSpPr>
        <p:spPr>
          <a:xfrm>
            <a:off x="1592575" y="1733375"/>
            <a:ext cx="2160300" cy="1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Cost</a:t>
            </a:r>
            <a:endParaRPr b="1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468" name="Google Shape;2468;p48"/>
          <p:cNvSpPr txBox="1"/>
          <p:nvPr/>
        </p:nvSpPr>
        <p:spPr>
          <a:xfrm>
            <a:off x="5484474" y="1920975"/>
            <a:ext cx="201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Lack of Conventional Fuel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Option to utilize Renewable Energy</a:t>
            </a:r>
            <a:endParaRPr sz="12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69" name="Google Shape;2469;p48"/>
          <p:cNvSpPr txBox="1"/>
          <p:nvPr/>
        </p:nvSpPr>
        <p:spPr>
          <a:xfrm>
            <a:off x="5335975" y="1733375"/>
            <a:ext cx="2160300" cy="1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Environmental</a:t>
            </a:r>
            <a:endParaRPr b="1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470" name="Google Shape;2470;p48"/>
          <p:cNvSpPr txBox="1"/>
          <p:nvPr/>
        </p:nvSpPr>
        <p:spPr>
          <a:xfrm>
            <a:off x="5484475" y="3419475"/>
            <a:ext cx="201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</a:t>
            </a:r>
            <a:r>
              <a:rPr lang="en-US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</a:t>
            </a:r>
            <a:r>
              <a:rPr lang="en" sz="1200" dirty="0" smtClean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ss no of Power Conversion</a:t>
            </a:r>
            <a:endParaRPr sz="12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1" name="Google Shape;2471;p48"/>
          <p:cNvSpPr txBox="1"/>
          <p:nvPr/>
        </p:nvSpPr>
        <p:spPr>
          <a:xfrm>
            <a:off x="5335975" y="3226175"/>
            <a:ext cx="2160300" cy="1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Energy Efficiency</a:t>
            </a:r>
            <a:endParaRPr b="1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2472" name="Google Shape;2472;p48"/>
          <p:cNvGrpSpPr/>
          <p:nvPr/>
        </p:nvGrpSpPr>
        <p:grpSpPr>
          <a:xfrm>
            <a:off x="3871750" y="2240200"/>
            <a:ext cx="1342291" cy="1195501"/>
            <a:chOff x="3871750" y="2240200"/>
            <a:chExt cx="1342291" cy="1195501"/>
          </a:xfrm>
        </p:grpSpPr>
        <p:sp>
          <p:nvSpPr>
            <p:cNvPr id="2473" name="Google Shape;2473;p48"/>
            <p:cNvSpPr/>
            <p:nvPr/>
          </p:nvSpPr>
          <p:spPr>
            <a:xfrm>
              <a:off x="4060524" y="3227916"/>
              <a:ext cx="118000" cy="123904"/>
            </a:xfrm>
            <a:custGeom>
              <a:avLst/>
              <a:gdLst/>
              <a:ahLst/>
              <a:cxnLst/>
              <a:rect l="l" t="t" r="r" b="b"/>
              <a:pathLst>
                <a:path w="5536" h="5813" extrusionOk="0">
                  <a:moveTo>
                    <a:pt x="2922" y="1"/>
                  </a:moveTo>
                  <a:lnTo>
                    <a:pt x="2614" y="32"/>
                  </a:lnTo>
                  <a:lnTo>
                    <a:pt x="2337" y="62"/>
                  </a:lnTo>
                  <a:lnTo>
                    <a:pt x="2061" y="155"/>
                  </a:lnTo>
                  <a:lnTo>
                    <a:pt x="1784" y="247"/>
                  </a:lnTo>
                  <a:lnTo>
                    <a:pt x="1538" y="370"/>
                  </a:lnTo>
                  <a:lnTo>
                    <a:pt x="1292" y="524"/>
                  </a:lnTo>
                  <a:lnTo>
                    <a:pt x="1077" y="677"/>
                  </a:lnTo>
                  <a:lnTo>
                    <a:pt x="861" y="862"/>
                  </a:lnTo>
                  <a:lnTo>
                    <a:pt x="677" y="1077"/>
                  </a:lnTo>
                  <a:lnTo>
                    <a:pt x="492" y="1292"/>
                  </a:lnTo>
                  <a:lnTo>
                    <a:pt x="369" y="1538"/>
                  </a:lnTo>
                  <a:lnTo>
                    <a:pt x="246" y="1784"/>
                  </a:lnTo>
                  <a:lnTo>
                    <a:pt x="154" y="2061"/>
                  </a:lnTo>
                  <a:lnTo>
                    <a:pt x="62" y="2338"/>
                  </a:lnTo>
                  <a:lnTo>
                    <a:pt x="31" y="2615"/>
                  </a:lnTo>
                  <a:lnTo>
                    <a:pt x="0" y="2922"/>
                  </a:lnTo>
                  <a:lnTo>
                    <a:pt x="31" y="3199"/>
                  </a:lnTo>
                  <a:lnTo>
                    <a:pt x="62" y="3506"/>
                  </a:lnTo>
                  <a:lnTo>
                    <a:pt x="154" y="3783"/>
                  </a:lnTo>
                  <a:lnTo>
                    <a:pt x="246" y="4029"/>
                  </a:lnTo>
                  <a:lnTo>
                    <a:pt x="369" y="4275"/>
                  </a:lnTo>
                  <a:lnTo>
                    <a:pt x="492" y="4521"/>
                  </a:lnTo>
                  <a:lnTo>
                    <a:pt x="677" y="4736"/>
                  </a:lnTo>
                  <a:lnTo>
                    <a:pt x="861" y="4951"/>
                  </a:lnTo>
                  <a:lnTo>
                    <a:pt x="1077" y="5136"/>
                  </a:lnTo>
                  <a:lnTo>
                    <a:pt x="1292" y="5320"/>
                  </a:lnTo>
                  <a:lnTo>
                    <a:pt x="1538" y="5443"/>
                  </a:lnTo>
                  <a:lnTo>
                    <a:pt x="1784" y="5566"/>
                  </a:lnTo>
                  <a:lnTo>
                    <a:pt x="2061" y="5689"/>
                  </a:lnTo>
                  <a:lnTo>
                    <a:pt x="2337" y="5751"/>
                  </a:lnTo>
                  <a:lnTo>
                    <a:pt x="2614" y="5782"/>
                  </a:lnTo>
                  <a:lnTo>
                    <a:pt x="2922" y="5812"/>
                  </a:lnTo>
                  <a:lnTo>
                    <a:pt x="3290" y="5782"/>
                  </a:lnTo>
                  <a:lnTo>
                    <a:pt x="3659" y="5689"/>
                  </a:lnTo>
                  <a:lnTo>
                    <a:pt x="4028" y="5597"/>
                  </a:lnTo>
                  <a:lnTo>
                    <a:pt x="4367" y="5413"/>
                  </a:lnTo>
                  <a:lnTo>
                    <a:pt x="4674" y="5197"/>
                  </a:lnTo>
                  <a:lnTo>
                    <a:pt x="4951" y="4951"/>
                  </a:lnTo>
                  <a:lnTo>
                    <a:pt x="5197" y="4675"/>
                  </a:lnTo>
                  <a:lnTo>
                    <a:pt x="5412" y="4367"/>
                  </a:lnTo>
                  <a:lnTo>
                    <a:pt x="5504" y="4183"/>
                  </a:lnTo>
                  <a:lnTo>
                    <a:pt x="5535" y="3998"/>
                  </a:lnTo>
                  <a:lnTo>
                    <a:pt x="5535" y="3844"/>
                  </a:lnTo>
                  <a:lnTo>
                    <a:pt x="5504" y="3660"/>
                  </a:lnTo>
                  <a:lnTo>
                    <a:pt x="5443" y="3506"/>
                  </a:lnTo>
                  <a:lnTo>
                    <a:pt x="5351" y="3353"/>
                  </a:lnTo>
                  <a:lnTo>
                    <a:pt x="5228" y="3199"/>
                  </a:lnTo>
                  <a:lnTo>
                    <a:pt x="5074" y="3107"/>
                  </a:lnTo>
                  <a:lnTo>
                    <a:pt x="4920" y="3014"/>
                  </a:lnTo>
                  <a:lnTo>
                    <a:pt x="4736" y="2984"/>
                  </a:lnTo>
                  <a:lnTo>
                    <a:pt x="4551" y="2984"/>
                  </a:lnTo>
                  <a:lnTo>
                    <a:pt x="4367" y="3014"/>
                  </a:lnTo>
                  <a:lnTo>
                    <a:pt x="4213" y="3076"/>
                  </a:lnTo>
                  <a:lnTo>
                    <a:pt x="4059" y="3168"/>
                  </a:lnTo>
                  <a:lnTo>
                    <a:pt x="3936" y="3291"/>
                  </a:lnTo>
                  <a:lnTo>
                    <a:pt x="3813" y="3445"/>
                  </a:lnTo>
                  <a:lnTo>
                    <a:pt x="3752" y="3537"/>
                  </a:lnTo>
                  <a:lnTo>
                    <a:pt x="3659" y="3660"/>
                  </a:lnTo>
                  <a:lnTo>
                    <a:pt x="3444" y="3814"/>
                  </a:lnTo>
                  <a:lnTo>
                    <a:pt x="3167" y="3937"/>
                  </a:lnTo>
                  <a:lnTo>
                    <a:pt x="3045" y="3937"/>
                  </a:lnTo>
                  <a:lnTo>
                    <a:pt x="2922" y="3967"/>
                  </a:lnTo>
                  <a:lnTo>
                    <a:pt x="2706" y="3937"/>
                  </a:lnTo>
                  <a:lnTo>
                    <a:pt x="2491" y="3875"/>
                  </a:lnTo>
                  <a:lnTo>
                    <a:pt x="2307" y="3783"/>
                  </a:lnTo>
                  <a:lnTo>
                    <a:pt x="2153" y="3660"/>
                  </a:lnTo>
                  <a:lnTo>
                    <a:pt x="2030" y="3506"/>
                  </a:lnTo>
                  <a:lnTo>
                    <a:pt x="1938" y="3322"/>
                  </a:lnTo>
                  <a:lnTo>
                    <a:pt x="1876" y="3107"/>
                  </a:lnTo>
                  <a:lnTo>
                    <a:pt x="1845" y="2922"/>
                  </a:lnTo>
                  <a:lnTo>
                    <a:pt x="1876" y="2707"/>
                  </a:lnTo>
                  <a:lnTo>
                    <a:pt x="1938" y="2492"/>
                  </a:lnTo>
                  <a:lnTo>
                    <a:pt x="2030" y="2338"/>
                  </a:lnTo>
                  <a:lnTo>
                    <a:pt x="2153" y="2153"/>
                  </a:lnTo>
                  <a:lnTo>
                    <a:pt x="2307" y="2030"/>
                  </a:lnTo>
                  <a:lnTo>
                    <a:pt x="2491" y="1938"/>
                  </a:lnTo>
                  <a:lnTo>
                    <a:pt x="2706" y="1877"/>
                  </a:lnTo>
                  <a:lnTo>
                    <a:pt x="2922" y="1846"/>
                  </a:lnTo>
                  <a:lnTo>
                    <a:pt x="3106" y="1846"/>
                  </a:lnTo>
                  <a:lnTo>
                    <a:pt x="3260" y="1784"/>
                  </a:lnTo>
                  <a:lnTo>
                    <a:pt x="3413" y="1692"/>
                  </a:lnTo>
                  <a:lnTo>
                    <a:pt x="3567" y="1600"/>
                  </a:lnTo>
                  <a:lnTo>
                    <a:pt x="3659" y="1446"/>
                  </a:lnTo>
                  <a:lnTo>
                    <a:pt x="3752" y="1292"/>
                  </a:lnTo>
                  <a:lnTo>
                    <a:pt x="3813" y="1139"/>
                  </a:lnTo>
                  <a:lnTo>
                    <a:pt x="3844" y="923"/>
                  </a:lnTo>
                  <a:lnTo>
                    <a:pt x="3813" y="739"/>
                  </a:lnTo>
                  <a:lnTo>
                    <a:pt x="3752" y="585"/>
                  </a:lnTo>
                  <a:lnTo>
                    <a:pt x="3659" y="431"/>
                  </a:lnTo>
                  <a:lnTo>
                    <a:pt x="3567" y="278"/>
                  </a:lnTo>
                  <a:lnTo>
                    <a:pt x="3413" y="185"/>
                  </a:lnTo>
                  <a:lnTo>
                    <a:pt x="3260" y="93"/>
                  </a:lnTo>
                  <a:lnTo>
                    <a:pt x="3106" y="32"/>
                  </a:lnTo>
                  <a:lnTo>
                    <a:pt x="292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48"/>
            <p:cNvSpPr/>
            <p:nvPr/>
          </p:nvSpPr>
          <p:spPr>
            <a:xfrm>
              <a:off x="3871750" y="2891700"/>
              <a:ext cx="1342291" cy="544001"/>
            </a:xfrm>
            <a:custGeom>
              <a:avLst/>
              <a:gdLst/>
              <a:ahLst/>
              <a:cxnLst/>
              <a:rect l="l" t="t" r="r" b="b"/>
              <a:pathLst>
                <a:path w="62974" h="25522" extrusionOk="0">
                  <a:moveTo>
                    <a:pt x="24569" y="13683"/>
                  </a:moveTo>
                  <a:lnTo>
                    <a:pt x="24815" y="13714"/>
                  </a:lnTo>
                  <a:lnTo>
                    <a:pt x="25061" y="13806"/>
                  </a:lnTo>
                  <a:lnTo>
                    <a:pt x="25245" y="13929"/>
                  </a:lnTo>
                  <a:lnTo>
                    <a:pt x="25430" y="14114"/>
                  </a:lnTo>
                  <a:lnTo>
                    <a:pt x="26690" y="15774"/>
                  </a:lnTo>
                  <a:lnTo>
                    <a:pt x="24323" y="15774"/>
                  </a:lnTo>
                  <a:lnTo>
                    <a:pt x="24108" y="15682"/>
                  </a:lnTo>
                  <a:lnTo>
                    <a:pt x="23923" y="15559"/>
                  </a:lnTo>
                  <a:lnTo>
                    <a:pt x="23739" y="15374"/>
                  </a:lnTo>
                  <a:lnTo>
                    <a:pt x="22478" y="13683"/>
                  </a:lnTo>
                  <a:close/>
                  <a:moveTo>
                    <a:pt x="31057" y="1845"/>
                  </a:moveTo>
                  <a:lnTo>
                    <a:pt x="31579" y="1876"/>
                  </a:lnTo>
                  <a:lnTo>
                    <a:pt x="32102" y="1937"/>
                  </a:lnTo>
                  <a:lnTo>
                    <a:pt x="32594" y="2029"/>
                  </a:lnTo>
                  <a:lnTo>
                    <a:pt x="33086" y="2152"/>
                  </a:lnTo>
                  <a:lnTo>
                    <a:pt x="33578" y="2337"/>
                  </a:lnTo>
                  <a:lnTo>
                    <a:pt x="34039" y="2521"/>
                  </a:lnTo>
                  <a:lnTo>
                    <a:pt x="34500" y="2767"/>
                  </a:lnTo>
                  <a:lnTo>
                    <a:pt x="34931" y="3013"/>
                  </a:lnTo>
                  <a:lnTo>
                    <a:pt x="42249" y="7902"/>
                  </a:lnTo>
                  <a:lnTo>
                    <a:pt x="26537" y="7902"/>
                  </a:lnTo>
                  <a:lnTo>
                    <a:pt x="26352" y="7933"/>
                  </a:lnTo>
                  <a:lnTo>
                    <a:pt x="26198" y="7964"/>
                  </a:lnTo>
                  <a:lnTo>
                    <a:pt x="26045" y="8056"/>
                  </a:lnTo>
                  <a:lnTo>
                    <a:pt x="25891" y="8179"/>
                  </a:lnTo>
                  <a:lnTo>
                    <a:pt x="25799" y="8302"/>
                  </a:lnTo>
                  <a:lnTo>
                    <a:pt x="25706" y="8456"/>
                  </a:lnTo>
                  <a:lnTo>
                    <a:pt x="25645" y="8640"/>
                  </a:lnTo>
                  <a:lnTo>
                    <a:pt x="25614" y="8825"/>
                  </a:lnTo>
                  <a:lnTo>
                    <a:pt x="25645" y="9009"/>
                  </a:lnTo>
                  <a:lnTo>
                    <a:pt x="25706" y="9194"/>
                  </a:lnTo>
                  <a:lnTo>
                    <a:pt x="25799" y="9348"/>
                  </a:lnTo>
                  <a:lnTo>
                    <a:pt x="25891" y="9471"/>
                  </a:lnTo>
                  <a:lnTo>
                    <a:pt x="26045" y="9594"/>
                  </a:lnTo>
                  <a:lnTo>
                    <a:pt x="26198" y="9686"/>
                  </a:lnTo>
                  <a:lnTo>
                    <a:pt x="26352" y="9717"/>
                  </a:lnTo>
                  <a:lnTo>
                    <a:pt x="26537" y="9747"/>
                  </a:lnTo>
                  <a:lnTo>
                    <a:pt x="47507" y="9747"/>
                  </a:lnTo>
                  <a:lnTo>
                    <a:pt x="48675" y="9778"/>
                  </a:lnTo>
                  <a:lnTo>
                    <a:pt x="49782" y="9840"/>
                  </a:lnTo>
                  <a:lnTo>
                    <a:pt x="50859" y="9901"/>
                  </a:lnTo>
                  <a:lnTo>
                    <a:pt x="52765" y="10055"/>
                  </a:lnTo>
                  <a:lnTo>
                    <a:pt x="54425" y="10270"/>
                  </a:lnTo>
                  <a:lnTo>
                    <a:pt x="55901" y="10485"/>
                  </a:lnTo>
                  <a:lnTo>
                    <a:pt x="57131" y="10762"/>
                  </a:lnTo>
                  <a:lnTo>
                    <a:pt x="58177" y="11039"/>
                  </a:lnTo>
                  <a:lnTo>
                    <a:pt x="59068" y="11315"/>
                  </a:lnTo>
                  <a:lnTo>
                    <a:pt x="59284" y="11377"/>
                  </a:lnTo>
                  <a:lnTo>
                    <a:pt x="59499" y="11500"/>
                  </a:lnTo>
                  <a:lnTo>
                    <a:pt x="59714" y="11623"/>
                  </a:lnTo>
                  <a:lnTo>
                    <a:pt x="59898" y="11746"/>
                  </a:lnTo>
                  <a:lnTo>
                    <a:pt x="60267" y="12053"/>
                  </a:lnTo>
                  <a:lnTo>
                    <a:pt x="60544" y="12422"/>
                  </a:lnTo>
                  <a:lnTo>
                    <a:pt x="60790" y="12822"/>
                  </a:lnTo>
                  <a:lnTo>
                    <a:pt x="60975" y="13253"/>
                  </a:lnTo>
                  <a:lnTo>
                    <a:pt x="61036" y="13468"/>
                  </a:lnTo>
                  <a:lnTo>
                    <a:pt x="61098" y="13683"/>
                  </a:lnTo>
                  <a:lnTo>
                    <a:pt x="61098" y="13929"/>
                  </a:lnTo>
                  <a:lnTo>
                    <a:pt x="61128" y="14175"/>
                  </a:lnTo>
                  <a:lnTo>
                    <a:pt x="61128" y="17096"/>
                  </a:lnTo>
                  <a:lnTo>
                    <a:pt x="61098" y="17281"/>
                  </a:lnTo>
                  <a:lnTo>
                    <a:pt x="61067" y="17465"/>
                  </a:lnTo>
                  <a:lnTo>
                    <a:pt x="61005" y="17619"/>
                  </a:lnTo>
                  <a:lnTo>
                    <a:pt x="60882" y="17773"/>
                  </a:lnTo>
                  <a:lnTo>
                    <a:pt x="60759" y="17896"/>
                  </a:lnTo>
                  <a:lnTo>
                    <a:pt x="60636" y="17988"/>
                  </a:lnTo>
                  <a:lnTo>
                    <a:pt x="60483" y="18080"/>
                  </a:lnTo>
                  <a:lnTo>
                    <a:pt x="60298" y="18111"/>
                  </a:lnTo>
                  <a:lnTo>
                    <a:pt x="59991" y="18203"/>
                  </a:lnTo>
                  <a:lnTo>
                    <a:pt x="59898" y="17527"/>
                  </a:lnTo>
                  <a:lnTo>
                    <a:pt x="59776" y="16912"/>
                  </a:lnTo>
                  <a:lnTo>
                    <a:pt x="59591" y="16297"/>
                  </a:lnTo>
                  <a:lnTo>
                    <a:pt x="59314" y="15712"/>
                  </a:lnTo>
                  <a:lnTo>
                    <a:pt x="59038" y="15159"/>
                  </a:lnTo>
                  <a:lnTo>
                    <a:pt x="58669" y="14636"/>
                  </a:lnTo>
                  <a:lnTo>
                    <a:pt x="58269" y="14144"/>
                  </a:lnTo>
                  <a:lnTo>
                    <a:pt x="57838" y="13683"/>
                  </a:lnTo>
                  <a:lnTo>
                    <a:pt x="57346" y="13283"/>
                  </a:lnTo>
                  <a:lnTo>
                    <a:pt x="56854" y="12914"/>
                  </a:lnTo>
                  <a:lnTo>
                    <a:pt x="56301" y="12607"/>
                  </a:lnTo>
                  <a:lnTo>
                    <a:pt x="55717" y="12330"/>
                  </a:lnTo>
                  <a:lnTo>
                    <a:pt x="55133" y="12115"/>
                  </a:lnTo>
                  <a:lnTo>
                    <a:pt x="54487" y="11961"/>
                  </a:lnTo>
                  <a:lnTo>
                    <a:pt x="53841" y="11869"/>
                  </a:lnTo>
                  <a:lnTo>
                    <a:pt x="53165" y="11838"/>
                  </a:lnTo>
                  <a:lnTo>
                    <a:pt x="52673" y="11869"/>
                  </a:lnTo>
                  <a:lnTo>
                    <a:pt x="52150" y="11930"/>
                  </a:lnTo>
                  <a:lnTo>
                    <a:pt x="51689" y="12023"/>
                  </a:lnTo>
                  <a:lnTo>
                    <a:pt x="51197" y="12146"/>
                  </a:lnTo>
                  <a:lnTo>
                    <a:pt x="50736" y="12299"/>
                  </a:lnTo>
                  <a:lnTo>
                    <a:pt x="50305" y="12484"/>
                  </a:lnTo>
                  <a:lnTo>
                    <a:pt x="49875" y="12699"/>
                  </a:lnTo>
                  <a:lnTo>
                    <a:pt x="49444" y="12945"/>
                  </a:lnTo>
                  <a:lnTo>
                    <a:pt x="49075" y="13222"/>
                  </a:lnTo>
                  <a:lnTo>
                    <a:pt x="48706" y="13529"/>
                  </a:lnTo>
                  <a:lnTo>
                    <a:pt x="48337" y="13837"/>
                  </a:lnTo>
                  <a:lnTo>
                    <a:pt x="48030" y="14206"/>
                  </a:lnTo>
                  <a:lnTo>
                    <a:pt x="47722" y="14575"/>
                  </a:lnTo>
                  <a:lnTo>
                    <a:pt x="47445" y="14944"/>
                  </a:lnTo>
                  <a:lnTo>
                    <a:pt x="47199" y="15374"/>
                  </a:lnTo>
                  <a:lnTo>
                    <a:pt x="46984" y="15774"/>
                  </a:lnTo>
                  <a:lnTo>
                    <a:pt x="28997" y="15774"/>
                  </a:lnTo>
                  <a:lnTo>
                    <a:pt x="26906" y="13007"/>
                  </a:lnTo>
                  <a:lnTo>
                    <a:pt x="26690" y="12730"/>
                  </a:lnTo>
                  <a:lnTo>
                    <a:pt x="26444" y="12515"/>
                  </a:lnTo>
                  <a:lnTo>
                    <a:pt x="26168" y="12330"/>
                  </a:lnTo>
                  <a:lnTo>
                    <a:pt x="25860" y="12146"/>
                  </a:lnTo>
                  <a:lnTo>
                    <a:pt x="25553" y="12023"/>
                  </a:lnTo>
                  <a:lnTo>
                    <a:pt x="25245" y="11930"/>
                  </a:lnTo>
                  <a:lnTo>
                    <a:pt x="24907" y="11869"/>
                  </a:lnTo>
                  <a:lnTo>
                    <a:pt x="24569" y="11838"/>
                  </a:lnTo>
                  <a:lnTo>
                    <a:pt x="20633" y="11838"/>
                  </a:lnTo>
                  <a:lnTo>
                    <a:pt x="20387" y="11869"/>
                  </a:lnTo>
                  <a:lnTo>
                    <a:pt x="20141" y="11992"/>
                  </a:lnTo>
                  <a:lnTo>
                    <a:pt x="19957" y="12146"/>
                  </a:lnTo>
                  <a:lnTo>
                    <a:pt x="19803" y="12361"/>
                  </a:lnTo>
                  <a:lnTo>
                    <a:pt x="19741" y="12607"/>
                  </a:lnTo>
                  <a:lnTo>
                    <a:pt x="19711" y="12853"/>
                  </a:lnTo>
                  <a:lnTo>
                    <a:pt x="19772" y="13099"/>
                  </a:lnTo>
                  <a:lnTo>
                    <a:pt x="19895" y="13314"/>
                  </a:lnTo>
                  <a:lnTo>
                    <a:pt x="22263" y="16481"/>
                  </a:lnTo>
                  <a:lnTo>
                    <a:pt x="22478" y="16727"/>
                  </a:lnTo>
                  <a:lnTo>
                    <a:pt x="22724" y="16973"/>
                  </a:lnTo>
                  <a:lnTo>
                    <a:pt x="23001" y="17158"/>
                  </a:lnTo>
                  <a:lnTo>
                    <a:pt x="23277" y="17311"/>
                  </a:lnTo>
                  <a:lnTo>
                    <a:pt x="23585" y="17465"/>
                  </a:lnTo>
                  <a:lnTo>
                    <a:pt x="23923" y="17557"/>
                  </a:lnTo>
                  <a:lnTo>
                    <a:pt x="24231" y="17619"/>
                  </a:lnTo>
                  <a:lnTo>
                    <a:pt x="46400" y="17619"/>
                  </a:lnTo>
                  <a:lnTo>
                    <a:pt x="46369" y="18142"/>
                  </a:lnTo>
                  <a:lnTo>
                    <a:pt x="46339" y="18695"/>
                  </a:lnTo>
                  <a:lnTo>
                    <a:pt x="46369" y="19218"/>
                  </a:lnTo>
                  <a:lnTo>
                    <a:pt x="46400" y="19740"/>
                  </a:lnTo>
                  <a:lnTo>
                    <a:pt x="18511" y="19740"/>
                  </a:lnTo>
                  <a:lnTo>
                    <a:pt x="18573" y="19218"/>
                  </a:lnTo>
                  <a:lnTo>
                    <a:pt x="18604" y="18695"/>
                  </a:lnTo>
                  <a:lnTo>
                    <a:pt x="18573" y="17988"/>
                  </a:lnTo>
                  <a:lnTo>
                    <a:pt x="18450" y="17311"/>
                  </a:lnTo>
                  <a:lnTo>
                    <a:pt x="18296" y="16666"/>
                  </a:lnTo>
                  <a:lnTo>
                    <a:pt x="18050" y="16020"/>
                  </a:lnTo>
                  <a:lnTo>
                    <a:pt x="17773" y="15436"/>
                  </a:lnTo>
                  <a:lnTo>
                    <a:pt x="17435" y="14851"/>
                  </a:lnTo>
                  <a:lnTo>
                    <a:pt x="17035" y="14329"/>
                  </a:lnTo>
                  <a:lnTo>
                    <a:pt x="16605" y="13837"/>
                  </a:lnTo>
                  <a:lnTo>
                    <a:pt x="16113" y="13406"/>
                  </a:lnTo>
                  <a:lnTo>
                    <a:pt x="15590" y="13007"/>
                  </a:lnTo>
                  <a:lnTo>
                    <a:pt x="15006" y="12668"/>
                  </a:lnTo>
                  <a:lnTo>
                    <a:pt x="14422" y="12392"/>
                  </a:lnTo>
                  <a:lnTo>
                    <a:pt x="13807" y="12146"/>
                  </a:lnTo>
                  <a:lnTo>
                    <a:pt x="13130" y="11992"/>
                  </a:lnTo>
                  <a:lnTo>
                    <a:pt x="12454" y="11869"/>
                  </a:lnTo>
                  <a:lnTo>
                    <a:pt x="11778" y="11838"/>
                  </a:lnTo>
                  <a:lnTo>
                    <a:pt x="11193" y="11869"/>
                  </a:lnTo>
                  <a:lnTo>
                    <a:pt x="10640" y="11930"/>
                  </a:lnTo>
                  <a:lnTo>
                    <a:pt x="10117" y="12053"/>
                  </a:lnTo>
                  <a:lnTo>
                    <a:pt x="9594" y="12207"/>
                  </a:lnTo>
                  <a:lnTo>
                    <a:pt x="9072" y="12392"/>
                  </a:lnTo>
                  <a:lnTo>
                    <a:pt x="8610" y="12607"/>
                  </a:lnTo>
                  <a:lnTo>
                    <a:pt x="8149" y="12884"/>
                  </a:lnTo>
                  <a:lnTo>
                    <a:pt x="7719" y="13191"/>
                  </a:lnTo>
                  <a:lnTo>
                    <a:pt x="7288" y="13529"/>
                  </a:lnTo>
                  <a:lnTo>
                    <a:pt x="6919" y="13868"/>
                  </a:lnTo>
                  <a:lnTo>
                    <a:pt x="6550" y="14267"/>
                  </a:lnTo>
                  <a:lnTo>
                    <a:pt x="6212" y="14698"/>
                  </a:lnTo>
                  <a:lnTo>
                    <a:pt x="5935" y="15128"/>
                  </a:lnTo>
                  <a:lnTo>
                    <a:pt x="5659" y="15589"/>
                  </a:lnTo>
                  <a:lnTo>
                    <a:pt x="5443" y="16081"/>
                  </a:lnTo>
                  <a:lnTo>
                    <a:pt x="5259" y="16573"/>
                  </a:lnTo>
                  <a:lnTo>
                    <a:pt x="3076" y="15651"/>
                  </a:lnTo>
                  <a:lnTo>
                    <a:pt x="2799" y="15497"/>
                  </a:lnTo>
                  <a:lnTo>
                    <a:pt x="2553" y="15343"/>
                  </a:lnTo>
                  <a:lnTo>
                    <a:pt x="2369" y="15128"/>
                  </a:lnTo>
                  <a:lnTo>
                    <a:pt x="2184" y="14882"/>
                  </a:lnTo>
                  <a:lnTo>
                    <a:pt x="2030" y="14636"/>
                  </a:lnTo>
                  <a:lnTo>
                    <a:pt x="1938" y="14360"/>
                  </a:lnTo>
                  <a:lnTo>
                    <a:pt x="1877" y="14083"/>
                  </a:lnTo>
                  <a:lnTo>
                    <a:pt x="1846" y="13775"/>
                  </a:lnTo>
                  <a:lnTo>
                    <a:pt x="1846" y="8517"/>
                  </a:lnTo>
                  <a:lnTo>
                    <a:pt x="1846" y="8333"/>
                  </a:lnTo>
                  <a:lnTo>
                    <a:pt x="1907" y="8148"/>
                  </a:lnTo>
                  <a:lnTo>
                    <a:pt x="1969" y="7995"/>
                  </a:lnTo>
                  <a:lnTo>
                    <a:pt x="2092" y="7841"/>
                  </a:lnTo>
                  <a:lnTo>
                    <a:pt x="2215" y="7718"/>
                  </a:lnTo>
                  <a:lnTo>
                    <a:pt x="2369" y="7626"/>
                  </a:lnTo>
                  <a:lnTo>
                    <a:pt x="2522" y="7533"/>
                  </a:lnTo>
                  <a:lnTo>
                    <a:pt x="2707" y="7472"/>
                  </a:lnTo>
                  <a:lnTo>
                    <a:pt x="6089" y="6918"/>
                  </a:lnTo>
                  <a:lnTo>
                    <a:pt x="6581" y="6826"/>
                  </a:lnTo>
                  <a:lnTo>
                    <a:pt x="7073" y="6703"/>
                  </a:lnTo>
                  <a:lnTo>
                    <a:pt x="7565" y="6519"/>
                  </a:lnTo>
                  <a:lnTo>
                    <a:pt x="8026" y="6334"/>
                  </a:lnTo>
                  <a:lnTo>
                    <a:pt x="15713" y="2829"/>
                  </a:lnTo>
                  <a:lnTo>
                    <a:pt x="16267" y="2614"/>
                  </a:lnTo>
                  <a:lnTo>
                    <a:pt x="16820" y="2398"/>
                  </a:lnTo>
                  <a:lnTo>
                    <a:pt x="17374" y="2245"/>
                  </a:lnTo>
                  <a:lnTo>
                    <a:pt x="17927" y="2091"/>
                  </a:lnTo>
                  <a:lnTo>
                    <a:pt x="18511" y="1999"/>
                  </a:lnTo>
                  <a:lnTo>
                    <a:pt x="19065" y="1906"/>
                  </a:lnTo>
                  <a:lnTo>
                    <a:pt x="19649" y="1876"/>
                  </a:lnTo>
                  <a:lnTo>
                    <a:pt x="20233" y="1845"/>
                  </a:lnTo>
                  <a:lnTo>
                    <a:pt x="20787" y="1845"/>
                  </a:lnTo>
                  <a:lnTo>
                    <a:pt x="18604" y="4059"/>
                  </a:lnTo>
                  <a:lnTo>
                    <a:pt x="18419" y="4274"/>
                  </a:lnTo>
                  <a:lnTo>
                    <a:pt x="18265" y="4459"/>
                  </a:lnTo>
                  <a:lnTo>
                    <a:pt x="18142" y="4674"/>
                  </a:lnTo>
                  <a:lnTo>
                    <a:pt x="18019" y="4889"/>
                  </a:lnTo>
                  <a:lnTo>
                    <a:pt x="17927" y="5104"/>
                  </a:lnTo>
                  <a:lnTo>
                    <a:pt x="17835" y="5350"/>
                  </a:lnTo>
                  <a:lnTo>
                    <a:pt x="17804" y="5596"/>
                  </a:lnTo>
                  <a:lnTo>
                    <a:pt x="17743" y="5842"/>
                  </a:lnTo>
                  <a:lnTo>
                    <a:pt x="17743" y="6088"/>
                  </a:lnTo>
                  <a:lnTo>
                    <a:pt x="17743" y="6334"/>
                  </a:lnTo>
                  <a:lnTo>
                    <a:pt x="17773" y="6549"/>
                  </a:lnTo>
                  <a:lnTo>
                    <a:pt x="17835" y="6795"/>
                  </a:lnTo>
                  <a:lnTo>
                    <a:pt x="17896" y="7041"/>
                  </a:lnTo>
                  <a:lnTo>
                    <a:pt x="17989" y="7287"/>
                  </a:lnTo>
                  <a:lnTo>
                    <a:pt x="18081" y="7503"/>
                  </a:lnTo>
                  <a:lnTo>
                    <a:pt x="18235" y="7718"/>
                  </a:lnTo>
                  <a:lnTo>
                    <a:pt x="18727" y="8456"/>
                  </a:lnTo>
                  <a:lnTo>
                    <a:pt x="18942" y="8733"/>
                  </a:lnTo>
                  <a:lnTo>
                    <a:pt x="19188" y="9009"/>
                  </a:lnTo>
                  <a:lnTo>
                    <a:pt x="19465" y="9225"/>
                  </a:lnTo>
                  <a:lnTo>
                    <a:pt x="19772" y="9409"/>
                  </a:lnTo>
                  <a:lnTo>
                    <a:pt x="20080" y="9563"/>
                  </a:lnTo>
                  <a:lnTo>
                    <a:pt x="20418" y="9655"/>
                  </a:lnTo>
                  <a:lnTo>
                    <a:pt x="20756" y="9717"/>
                  </a:lnTo>
                  <a:lnTo>
                    <a:pt x="21125" y="9747"/>
                  </a:lnTo>
                  <a:lnTo>
                    <a:pt x="22601" y="9747"/>
                  </a:lnTo>
                  <a:lnTo>
                    <a:pt x="22785" y="9717"/>
                  </a:lnTo>
                  <a:lnTo>
                    <a:pt x="22970" y="9686"/>
                  </a:lnTo>
                  <a:lnTo>
                    <a:pt x="23124" y="9594"/>
                  </a:lnTo>
                  <a:lnTo>
                    <a:pt x="23247" y="9471"/>
                  </a:lnTo>
                  <a:lnTo>
                    <a:pt x="23370" y="9348"/>
                  </a:lnTo>
                  <a:lnTo>
                    <a:pt x="23462" y="9194"/>
                  </a:lnTo>
                  <a:lnTo>
                    <a:pt x="23523" y="9009"/>
                  </a:lnTo>
                  <a:lnTo>
                    <a:pt x="23523" y="8825"/>
                  </a:lnTo>
                  <a:lnTo>
                    <a:pt x="23523" y="8640"/>
                  </a:lnTo>
                  <a:lnTo>
                    <a:pt x="23462" y="8456"/>
                  </a:lnTo>
                  <a:lnTo>
                    <a:pt x="23370" y="8302"/>
                  </a:lnTo>
                  <a:lnTo>
                    <a:pt x="23247" y="8179"/>
                  </a:lnTo>
                  <a:lnTo>
                    <a:pt x="23124" y="8056"/>
                  </a:lnTo>
                  <a:lnTo>
                    <a:pt x="22970" y="7964"/>
                  </a:lnTo>
                  <a:lnTo>
                    <a:pt x="22785" y="7933"/>
                  </a:lnTo>
                  <a:lnTo>
                    <a:pt x="22601" y="7902"/>
                  </a:lnTo>
                  <a:lnTo>
                    <a:pt x="21125" y="7902"/>
                  </a:lnTo>
                  <a:lnTo>
                    <a:pt x="20879" y="7872"/>
                  </a:lnTo>
                  <a:lnTo>
                    <a:pt x="20633" y="7779"/>
                  </a:lnTo>
                  <a:lnTo>
                    <a:pt x="20418" y="7626"/>
                  </a:lnTo>
                  <a:lnTo>
                    <a:pt x="20264" y="7441"/>
                  </a:lnTo>
                  <a:lnTo>
                    <a:pt x="19772" y="6703"/>
                  </a:lnTo>
                  <a:lnTo>
                    <a:pt x="19680" y="6549"/>
                  </a:lnTo>
                  <a:lnTo>
                    <a:pt x="19618" y="6365"/>
                  </a:lnTo>
                  <a:lnTo>
                    <a:pt x="19588" y="6180"/>
                  </a:lnTo>
                  <a:lnTo>
                    <a:pt x="19588" y="6027"/>
                  </a:lnTo>
                  <a:lnTo>
                    <a:pt x="19618" y="5842"/>
                  </a:lnTo>
                  <a:lnTo>
                    <a:pt x="19680" y="5658"/>
                  </a:lnTo>
                  <a:lnTo>
                    <a:pt x="19772" y="5504"/>
                  </a:lnTo>
                  <a:lnTo>
                    <a:pt x="19895" y="5381"/>
                  </a:lnTo>
                  <a:lnTo>
                    <a:pt x="22539" y="2737"/>
                  </a:lnTo>
                  <a:lnTo>
                    <a:pt x="22755" y="2552"/>
                  </a:lnTo>
                  <a:lnTo>
                    <a:pt x="23001" y="2368"/>
                  </a:lnTo>
                  <a:lnTo>
                    <a:pt x="23247" y="2214"/>
                  </a:lnTo>
                  <a:lnTo>
                    <a:pt x="23493" y="2091"/>
                  </a:lnTo>
                  <a:lnTo>
                    <a:pt x="23769" y="1999"/>
                  </a:lnTo>
                  <a:lnTo>
                    <a:pt x="24077" y="1906"/>
                  </a:lnTo>
                  <a:lnTo>
                    <a:pt x="24354" y="1876"/>
                  </a:lnTo>
                  <a:lnTo>
                    <a:pt x="24661" y="1845"/>
                  </a:lnTo>
                  <a:close/>
                  <a:moveTo>
                    <a:pt x="11778" y="13683"/>
                  </a:moveTo>
                  <a:lnTo>
                    <a:pt x="12269" y="13714"/>
                  </a:lnTo>
                  <a:lnTo>
                    <a:pt x="12761" y="13806"/>
                  </a:lnTo>
                  <a:lnTo>
                    <a:pt x="13253" y="13929"/>
                  </a:lnTo>
                  <a:lnTo>
                    <a:pt x="13715" y="14083"/>
                  </a:lnTo>
                  <a:lnTo>
                    <a:pt x="14145" y="14298"/>
                  </a:lnTo>
                  <a:lnTo>
                    <a:pt x="14545" y="14544"/>
                  </a:lnTo>
                  <a:lnTo>
                    <a:pt x="14945" y="14821"/>
                  </a:lnTo>
                  <a:lnTo>
                    <a:pt x="15283" y="15159"/>
                  </a:lnTo>
                  <a:lnTo>
                    <a:pt x="15621" y="15497"/>
                  </a:lnTo>
                  <a:lnTo>
                    <a:pt x="15898" y="15897"/>
                  </a:lnTo>
                  <a:lnTo>
                    <a:pt x="16144" y="16297"/>
                  </a:lnTo>
                  <a:lnTo>
                    <a:pt x="16359" y="16727"/>
                  </a:lnTo>
                  <a:lnTo>
                    <a:pt x="16543" y="17188"/>
                  </a:lnTo>
                  <a:lnTo>
                    <a:pt x="16666" y="17680"/>
                  </a:lnTo>
                  <a:lnTo>
                    <a:pt x="16728" y="18172"/>
                  </a:lnTo>
                  <a:lnTo>
                    <a:pt x="16759" y="18695"/>
                  </a:lnTo>
                  <a:lnTo>
                    <a:pt x="16728" y="19187"/>
                  </a:lnTo>
                  <a:lnTo>
                    <a:pt x="16666" y="19679"/>
                  </a:lnTo>
                  <a:lnTo>
                    <a:pt x="16543" y="20171"/>
                  </a:lnTo>
                  <a:lnTo>
                    <a:pt x="16359" y="20632"/>
                  </a:lnTo>
                  <a:lnTo>
                    <a:pt x="16144" y="21063"/>
                  </a:lnTo>
                  <a:lnTo>
                    <a:pt x="15898" y="21462"/>
                  </a:lnTo>
                  <a:lnTo>
                    <a:pt x="15621" y="21862"/>
                  </a:lnTo>
                  <a:lnTo>
                    <a:pt x="15283" y="22200"/>
                  </a:lnTo>
                  <a:lnTo>
                    <a:pt x="14945" y="22539"/>
                  </a:lnTo>
                  <a:lnTo>
                    <a:pt x="14545" y="22815"/>
                  </a:lnTo>
                  <a:lnTo>
                    <a:pt x="14145" y="23061"/>
                  </a:lnTo>
                  <a:lnTo>
                    <a:pt x="13715" y="23277"/>
                  </a:lnTo>
                  <a:lnTo>
                    <a:pt x="13253" y="23461"/>
                  </a:lnTo>
                  <a:lnTo>
                    <a:pt x="12761" y="23584"/>
                  </a:lnTo>
                  <a:lnTo>
                    <a:pt x="12269" y="23646"/>
                  </a:lnTo>
                  <a:lnTo>
                    <a:pt x="11778" y="23676"/>
                  </a:lnTo>
                  <a:lnTo>
                    <a:pt x="11255" y="23646"/>
                  </a:lnTo>
                  <a:lnTo>
                    <a:pt x="10763" y="23584"/>
                  </a:lnTo>
                  <a:lnTo>
                    <a:pt x="10271" y="23461"/>
                  </a:lnTo>
                  <a:lnTo>
                    <a:pt x="9810" y="23277"/>
                  </a:lnTo>
                  <a:lnTo>
                    <a:pt x="9379" y="23061"/>
                  </a:lnTo>
                  <a:lnTo>
                    <a:pt x="8979" y="22815"/>
                  </a:lnTo>
                  <a:lnTo>
                    <a:pt x="8580" y="22539"/>
                  </a:lnTo>
                  <a:lnTo>
                    <a:pt x="8241" y="22200"/>
                  </a:lnTo>
                  <a:lnTo>
                    <a:pt x="7903" y="21862"/>
                  </a:lnTo>
                  <a:lnTo>
                    <a:pt x="7627" y="21462"/>
                  </a:lnTo>
                  <a:lnTo>
                    <a:pt x="7381" y="21063"/>
                  </a:lnTo>
                  <a:lnTo>
                    <a:pt x="7165" y="20632"/>
                  </a:lnTo>
                  <a:lnTo>
                    <a:pt x="6981" y="20171"/>
                  </a:lnTo>
                  <a:lnTo>
                    <a:pt x="6858" y="19679"/>
                  </a:lnTo>
                  <a:lnTo>
                    <a:pt x="6796" y="19187"/>
                  </a:lnTo>
                  <a:lnTo>
                    <a:pt x="6766" y="18695"/>
                  </a:lnTo>
                  <a:lnTo>
                    <a:pt x="6796" y="18172"/>
                  </a:lnTo>
                  <a:lnTo>
                    <a:pt x="6858" y="17680"/>
                  </a:lnTo>
                  <a:lnTo>
                    <a:pt x="6981" y="17188"/>
                  </a:lnTo>
                  <a:lnTo>
                    <a:pt x="7165" y="16727"/>
                  </a:lnTo>
                  <a:lnTo>
                    <a:pt x="7381" y="16297"/>
                  </a:lnTo>
                  <a:lnTo>
                    <a:pt x="7627" y="15897"/>
                  </a:lnTo>
                  <a:lnTo>
                    <a:pt x="7903" y="15497"/>
                  </a:lnTo>
                  <a:lnTo>
                    <a:pt x="8241" y="15159"/>
                  </a:lnTo>
                  <a:lnTo>
                    <a:pt x="8580" y="14821"/>
                  </a:lnTo>
                  <a:lnTo>
                    <a:pt x="8979" y="14544"/>
                  </a:lnTo>
                  <a:lnTo>
                    <a:pt x="9379" y="14298"/>
                  </a:lnTo>
                  <a:lnTo>
                    <a:pt x="9810" y="14083"/>
                  </a:lnTo>
                  <a:lnTo>
                    <a:pt x="10271" y="13929"/>
                  </a:lnTo>
                  <a:lnTo>
                    <a:pt x="10763" y="13806"/>
                  </a:lnTo>
                  <a:lnTo>
                    <a:pt x="11255" y="13714"/>
                  </a:lnTo>
                  <a:lnTo>
                    <a:pt x="11778" y="13683"/>
                  </a:lnTo>
                  <a:close/>
                  <a:moveTo>
                    <a:pt x="53165" y="13683"/>
                  </a:moveTo>
                  <a:lnTo>
                    <a:pt x="53687" y="13714"/>
                  </a:lnTo>
                  <a:lnTo>
                    <a:pt x="54179" y="13806"/>
                  </a:lnTo>
                  <a:lnTo>
                    <a:pt x="54641" y="13929"/>
                  </a:lnTo>
                  <a:lnTo>
                    <a:pt x="55102" y="14083"/>
                  </a:lnTo>
                  <a:lnTo>
                    <a:pt x="55563" y="14298"/>
                  </a:lnTo>
                  <a:lnTo>
                    <a:pt x="55963" y="14544"/>
                  </a:lnTo>
                  <a:lnTo>
                    <a:pt x="56332" y="14821"/>
                  </a:lnTo>
                  <a:lnTo>
                    <a:pt x="56701" y="15159"/>
                  </a:lnTo>
                  <a:lnTo>
                    <a:pt x="57008" y="15497"/>
                  </a:lnTo>
                  <a:lnTo>
                    <a:pt x="57316" y="15897"/>
                  </a:lnTo>
                  <a:lnTo>
                    <a:pt x="57562" y="16297"/>
                  </a:lnTo>
                  <a:lnTo>
                    <a:pt x="57777" y="16727"/>
                  </a:lnTo>
                  <a:lnTo>
                    <a:pt x="57931" y="17188"/>
                  </a:lnTo>
                  <a:lnTo>
                    <a:pt x="58054" y="17680"/>
                  </a:lnTo>
                  <a:lnTo>
                    <a:pt x="58146" y="18172"/>
                  </a:lnTo>
                  <a:lnTo>
                    <a:pt x="58177" y="18695"/>
                  </a:lnTo>
                  <a:lnTo>
                    <a:pt x="58146" y="19187"/>
                  </a:lnTo>
                  <a:lnTo>
                    <a:pt x="58054" y="19679"/>
                  </a:lnTo>
                  <a:lnTo>
                    <a:pt x="57931" y="20171"/>
                  </a:lnTo>
                  <a:lnTo>
                    <a:pt x="57777" y="20632"/>
                  </a:lnTo>
                  <a:lnTo>
                    <a:pt x="57562" y="21063"/>
                  </a:lnTo>
                  <a:lnTo>
                    <a:pt x="57316" y="21462"/>
                  </a:lnTo>
                  <a:lnTo>
                    <a:pt x="57008" y="21862"/>
                  </a:lnTo>
                  <a:lnTo>
                    <a:pt x="56701" y="22200"/>
                  </a:lnTo>
                  <a:lnTo>
                    <a:pt x="56332" y="22539"/>
                  </a:lnTo>
                  <a:lnTo>
                    <a:pt x="55963" y="22815"/>
                  </a:lnTo>
                  <a:lnTo>
                    <a:pt x="55563" y="23061"/>
                  </a:lnTo>
                  <a:lnTo>
                    <a:pt x="55102" y="23277"/>
                  </a:lnTo>
                  <a:lnTo>
                    <a:pt x="54641" y="23461"/>
                  </a:lnTo>
                  <a:lnTo>
                    <a:pt x="54179" y="23584"/>
                  </a:lnTo>
                  <a:lnTo>
                    <a:pt x="53687" y="23646"/>
                  </a:lnTo>
                  <a:lnTo>
                    <a:pt x="53165" y="23676"/>
                  </a:lnTo>
                  <a:lnTo>
                    <a:pt x="52673" y="23646"/>
                  </a:lnTo>
                  <a:lnTo>
                    <a:pt x="52181" y="23584"/>
                  </a:lnTo>
                  <a:lnTo>
                    <a:pt x="51689" y="23461"/>
                  </a:lnTo>
                  <a:lnTo>
                    <a:pt x="51227" y="23277"/>
                  </a:lnTo>
                  <a:lnTo>
                    <a:pt x="50797" y="23061"/>
                  </a:lnTo>
                  <a:lnTo>
                    <a:pt x="50367" y="22815"/>
                  </a:lnTo>
                  <a:lnTo>
                    <a:pt x="49998" y="22539"/>
                  </a:lnTo>
                  <a:lnTo>
                    <a:pt x="49629" y="22200"/>
                  </a:lnTo>
                  <a:lnTo>
                    <a:pt x="49321" y="21862"/>
                  </a:lnTo>
                  <a:lnTo>
                    <a:pt x="49044" y="21462"/>
                  </a:lnTo>
                  <a:lnTo>
                    <a:pt x="48768" y="21063"/>
                  </a:lnTo>
                  <a:lnTo>
                    <a:pt x="48583" y="20632"/>
                  </a:lnTo>
                  <a:lnTo>
                    <a:pt x="48399" y="20171"/>
                  </a:lnTo>
                  <a:lnTo>
                    <a:pt x="48276" y="19679"/>
                  </a:lnTo>
                  <a:lnTo>
                    <a:pt x="48214" y="19187"/>
                  </a:lnTo>
                  <a:lnTo>
                    <a:pt x="48183" y="18695"/>
                  </a:lnTo>
                  <a:lnTo>
                    <a:pt x="48214" y="18172"/>
                  </a:lnTo>
                  <a:lnTo>
                    <a:pt x="48276" y="17680"/>
                  </a:lnTo>
                  <a:lnTo>
                    <a:pt x="48399" y="17188"/>
                  </a:lnTo>
                  <a:lnTo>
                    <a:pt x="48583" y="16727"/>
                  </a:lnTo>
                  <a:lnTo>
                    <a:pt x="48768" y="16297"/>
                  </a:lnTo>
                  <a:lnTo>
                    <a:pt x="49044" y="15897"/>
                  </a:lnTo>
                  <a:lnTo>
                    <a:pt x="49321" y="15497"/>
                  </a:lnTo>
                  <a:lnTo>
                    <a:pt x="49629" y="15159"/>
                  </a:lnTo>
                  <a:lnTo>
                    <a:pt x="49998" y="14821"/>
                  </a:lnTo>
                  <a:lnTo>
                    <a:pt x="50367" y="14544"/>
                  </a:lnTo>
                  <a:lnTo>
                    <a:pt x="50797" y="14298"/>
                  </a:lnTo>
                  <a:lnTo>
                    <a:pt x="51227" y="14083"/>
                  </a:lnTo>
                  <a:lnTo>
                    <a:pt x="51689" y="13929"/>
                  </a:lnTo>
                  <a:lnTo>
                    <a:pt x="52181" y="13806"/>
                  </a:lnTo>
                  <a:lnTo>
                    <a:pt x="52673" y="13714"/>
                  </a:lnTo>
                  <a:lnTo>
                    <a:pt x="53165" y="13683"/>
                  </a:lnTo>
                  <a:close/>
                  <a:moveTo>
                    <a:pt x="20233" y="0"/>
                  </a:moveTo>
                  <a:lnTo>
                    <a:pt x="19557" y="31"/>
                  </a:lnTo>
                  <a:lnTo>
                    <a:pt x="18880" y="92"/>
                  </a:lnTo>
                  <a:lnTo>
                    <a:pt x="18204" y="185"/>
                  </a:lnTo>
                  <a:lnTo>
                    <a:pt x="17527" y="308"/>
                  </a:lnTo>
                  <a:lnTo>
                    <a:pt x="16882" y="461"/>
                  </a:lnTo>
                  <a:lnTo>
                    <a:pt x="16236" y="646"/>
                  </a:lnTo>
                  <a:lnTo>
                    <a:pt x="15590" y="892"/>
                  </a:lnTo>
                  <a:lnTo>
                    <a:pt x="14975" y="1168"/>
                  </a:lnTo>
                  <a:lnTo>
                    <a:pt x="7288" y="4643"/>
                  </a:lnTo>
                  <a:lnTo>
                    <a:pt x="6919" y="4797"/>
                  </a:lnTo>
                  <a:lnTo>
                    <a:pt x="6550" y="4920"/>
                  </a:lnTo>
                  <a:lnTo>
                    <a:pt x="6181" y="5043"/>
                  </a:lnTo>
                  <a:lnTo>
                    <a:pt x="5782" y="5104"/>
                  </a:lnTo>
                  <a:lnTo>
                    <a:pt x="2399" y="5658"/>
                  </a:lnTo>
                  <a:lnTo>
                    <a:pt x="2153" y="5719"/>
                  </a:lnTo>
                  <a:lnTo>
                    <a:pt x="1907" y="5811"/>
                  </a:lnTo>
                  <a:lnTo>
                    <a:pt x="1661" y="5904"/>
                  </a:lnTo>
                  <a:lnTo>
                    <a:pt x="1446" y="6027"/>
                  </a:lnTo>
                  <a:lnTo>
                    <a:pt x="1231" y="6150"/>
                  </a:lnTo>
                  <a:lnTo>
                    <a:pt x="1046" y="6303"/>
                  </a:lnTo>
                  <a:lnTo>
                    <a:pt x="862" y="6457"/>
                  </a:lnTo>
                  <a:lnTo>
                    <a:pt x="677" y="6642"/>
                  </a:lnTo>
                  <a:lnTo>
                    <a:pt x="524" y="6857"/>
                  </a:lnTo>
                  <a:lnTo>
                    <a:pt x="401" y="7041"/>
                  </a:lnTo>
                  <a:lnTo>
                    <a:pt x="278" y="7287"/>
                  </a:lnTo>
                  <a:lnTo>
                    <a:pt x="185" y="7503"/>
                  </a:lnTo>
                  <a:lnTo>
                    <a:pt x="93" y="7749"/>
                  </a:lnTo>
                  <a:lnTo>
                    <a:pt x="32" y="7995"/>
                  </a:lnTo>
                  <a:lnTo>
                    <a:pt x="1" y="8271"/>
                  </a:lnTo>
                  <a:lnTo>
                    <a:pt x="1" y="8517"/>
                  </a:lnTo>
                  <a:lnTo>
                    <a:pt x="1" y="13775"/>
                  </a:lnTo>
                  <a:lnTo>
                    <a:pt x="1" y="14052"/>
                  </a:lnTo>
                  <a:lnTo>
                    <a:pt x="32" y="14360"/>
                  </a:lnTo>
                  <a:lnTo>
                    <a:pt x="93" y="14636"/>
                  </a:lnTo>
                  <a:lnTo>
                    <a:pt x="155" y="14913"/>
                  </a:lnTo>
                  <a:lnTo>
                    <a:pt x="247" y="15159"/>
                  </a:lnTo>
                  <a:lnTo>
                    <a:pt x="370" y="15436"/>
                  </a:lnTo>
                  <a:lnTo>
                    <a:pt x="493" y="15682"/>
                  </a:lnTo>
                  <a:lnTo>
                    <a:pt x="647" y="15897"/>
                  </a:lnTo>
                  <a:lnTo>
                    <a:pt x="800" y="16143"/>
                  </a:lnTo>
                  <a:lnTo>
                    <a:pt x="985" y="16358"/>
                  </a:lnTo>
                  <a:lnTo>
                    <a:pt x="1169" y="16543"/>
                  </a:lnTo>
                  <a:lnTo>
                    <a:pt x="1385" y="16758"/>
                  </a:lnTo>
                  <a:lnTo>
                    <a:pt x="1600" y="16912"/>
                  </a:lnTo>
                  <a:lnTo>
                    <a:pt x="1846" y="17065"/>
                  </a:lnTo>
                  <a:lnTo>
                    <a:pt x="2092" y="17219"/>
                  </a:lnTo>
                  <a:lnTo>
                    <a:pt x="2338" y="17342"/>
                  </a:lnTo>
                  <a:lnTo>
                    <a:pt x="4921" y="18449"/>
                  </a:lnTo>
                  <a:lnTo>
                    <a:pt x="4921" y="18695"/>
                  </a:lnTo>
                  <a:lnTo>
                    <a:pt x="4951" y="19372"/>
                  </a:lnTo>
                  <a:lnTo>
                    <a:pt x="5074" y="20048"/>
                  </a:lnTo>
                  <a:lnTo>
                    <a:pt x="5228" y="20724"/>
                  </a:lnTo>
                  <a:lnTo>
                    <a:pt x="5474" y="21339"/>
                  </a:lnTo>
                  <a:lnTo>
                    <a:pt x="5751" y="21954"/>
                  </a:lnTo>
                  <a:lnTo>
                    <a:pt x="6089" y="22508"/>
                  </a:lnTo>
                  <a:lnTo>
                    <a:pt x="6489" y="23031"/>
                  </a:lnTo>
                  <a:lnTo>
                    <a:pt x="6919" y="23523"/>
                  </a:lnTo>
                  <a:lnTo>
                    <a:pt x="7411" y="23953"/>
                  </a:lnTo>
                  <a:lnTo>
                    <a:pt x="7934" y="24353"/>
                  </a:lnTo>
                  <a:lnTo>
                    <a:pt x="8518" y="24691"/>
                  </a:lnTo>
                  <a:lnTo>
                    <a:pt x="9102" y="24968"/>
                  </a:lnTo>
                  <a:lnTo>
                    <a:pt x="9717" y="25214"/>
                  </a:lnTo>
                  <a:lnTo>
                    <a:pt x="10394" y="25367"/>
                  </a:lnTo>
                  <a:lnTo>
                    <a:pt x="11070" y="25490"/>
                  </a:lnTo>
                  <a:lnTo>
                    <a:pt x="11778" y="25521"/>
                  </a:lnTo>
                  <a:lnTo>
                    <a:pt x="12269" y="25490"/>
                  </a:lnTo>
                  <a:lnTo>
                    <a:pt x="12761" y="25460"/>
                  </a:lnTo>
                  <a:lnTo>
                    <a:pt x="13253" y="25367"/>
                  </a:lnTo>
                  <a:lnTo>
                    <a:pt x="13745" y="25244"/>
                  </a:lnTo>
                  <a:lnTo>
                    <a:pt x="14207" y="25060"/>
                  </a:lnTo>
                  <a:lnTo>
                    <a:pt x="14637" y="24875"/>
                  </a:lnTo>
                  <a:lnTo>
                    <a:pt x="15068" y="24660"/>
                  </a:lnTo>
                  <a:lnTo>
                    <a:pt x="15467" y="24414"/>
                  </a:lnTo>
                  <a:lnTo>
                    <a:pt x="15867" y="24137"/>
                  </a:lnTo>
                  <a:lnTo>
                    <a:pt x="16236" y="23861"/>
                  </a:lnTo>
                  <a:lnTo>
                    <a:pt x="16574" y="23523"/>
                  </a:lnTo>
                  <a:lnTo>
                    <a:pt x="16912" y="23184"/>
                  </a:lnTo>
                  <a:lnTo>
                    <a:pt x="17220" y="22815"/>
                  </a:lnTo>
                  <a:lnTo>
                    <a:pt x="17497" y="22416"/>
                  </a:lnTo>
                  <a:lnTo>
                    <a:pt x="17743" y="22016"/>
                  </a:lnTo>
                  <a:lnTo>
                    <a:pt x="17958" y="21585"/>
                  </a:lnTo>
                  <a:lnTo>
                    <a:pt x="46984" y="21585"/>
                  </a:lnTo>
                  <a:lnTo>
                    <a:pt x="47199" y="22016"/>
                  </a:lnTo>
                  <a:lnTo>
                    <a:pt x="47445" y="22416"/>
                  </a:lnTo>
                  <a:lnTo>
                    <a:pt x="47722" y="22815"/>
                  </a:lnTo>
                  <a:lnTo>
                    <a:pt x="48030" y="23184"/>
                  </a:lnTo>
                  <a:lnTo>
                    <a:pt x="48337" y="23523"/>
                  </a:lnTo>
                  <a:lnTo>
                    <a:pt x="48706" y="23861"/>
                  </a:lnTo>
                  <a:lnTo>
                    <a:pt x="49075" y="24137"/>
                  </a:lnTo>
                  <a:lnTo>
                    <a:pt x="49444" y="24414"/>
                  </a:lnTo>
                  <a:lnTo>
                    <a:pt x="49875" y="24660"/>
                  </a:lnTo>
                  <a:lnTo>
                    <a:pt x="50305" y="24875"/>
                  </a:lnTo>
                  <a:lnTo>
                    <a:pt x="50736" y="25060"/>
                  </a:lnTo>
                  <a:lnTo>
                    <a:pt x="51197" y="25244"/>
                  </a:lnTo>
                  <a:lnTo>
                    <a:pt x="51689" y="25367"/>
                  </a:lnTo>
                  <a:lnTo>
                    <a:pt x="52150" y="25460"/>
                  </a:lnTo>
                  <a:lnTo>
                    <a:pt x="52673" y="25490"/>
                  </a:lnTo>
                  <a:lnTo>
                    <a:pt x="53165" y="25521"/>
                  </a:lnTo>
                  <a:lnTo>
                    <a:pt x="53780" y="25490"/>
                  </a:lnTo>
                  <a:lnTo>
                    <a:pt x="54364" y="25429"/>
                  </a:lnTo>
                  <a:lnTo>
                    <a:pt x="54948" y="25275"/>
                  </a:lnTo>
                  <a:lnTo>
                    <a:pt x="55502" y="25121"/>
                  </a:lnTo>
                  <a:lnTo>
                    <a:pt x="56055" y="24875"/>
                  </a:lnTo>
                  <a:lnTo>
                    <a:pt x="56547" y="24629"/>
                  </a:lnTo>
                  <a:lnTo>
                    <a:pt x="57039" y="24322"/>
                  </a:lnTo>
                  <a:lnTo>
                    <a:pt x="57500" y="23984"/>
                  </a:lnTo>
                  <a:lnTo>
                    <a:pt x="57931" y="23584"/>
                  </a:lnTo>
                  <a:lnTo>
                    <a:pt x="58330" y="23184"/>
                  </a:lnTo>
                  <a:lnTo>
                    <a:pt x="58669" y="22723"/>
                  </a:lnTo>
                  <a:lnTo>
                    <a:pt x="59007" y="22262"/>
                  </a:lnTo>
                  <a:lnTo>
                    <a:pt x="59284" y="21770"/>
                  </a:lnTo>
                  <a:lnTo>
                    <a:pt x="59530" y="21247"/>
                  </a:lnTo>
                  <a:lnTo>
                    <a:pt x="59714" y="20694"/>
                  </a:lnTo>
                  <a:lnTo>
                    <a:pt x="59868" y="20109"/>
                  </a:lnTo>
                  <a:lnTo>
                    <a:pt x="60698" y="19925"/>
                  </a:lnTo>
                  <a:lnTo>
                    <a:pt x="60944" y="19863"/>
                  </a:lnTo>
                  <a:lnTo>
                    <a:pt x="61190" y="19771"/>
                  </a:lnTo>
                  <a:lnTo>
                    <a:pt x="61405" y="19679"/>
                  </a:lnTo>
                  <a:lnTo>
                    <a:pt x="61620" y="19556"/>
                  </a:lnTo>
                  <a:lnTo>
                    <a:pt x="61805" y="19402"/>
                  </a:lnTo>
                  <a:lnTo>
                    <a:pt x="61989" y="19249"/>
                  </a:lnTo>
                  <a:lnTo>
                    <a:pt x="62174" y="19095"/>
                  </a:lnTo>
                  <a:lnTo>
                    <a:pt x="62328" y="18910"/>
                  </a:lnTo>
                  <a:lnTo>
                    <a:pt x="62481" y="18726"/>
                  </a:lnTo>
                  <a:lnTo>
                    <a:pt x="62604" y="18511"/>
                  </a:lnTo>
                  <a:lnTo>
                    <a:pt x="62697" y="18295"/>
                  </a:lnTo>
                  <a:lnTo>
                    <a:pt x="62789" y="18080"/>
                  </a:lnTo>
                  <a:lnTo>
                    <a:pt x="62881" y="17834"/>
                  </a:lnTo>
                  <a:lnTo>
                    <a:pt x="62912" y="17588"/>
                  </a:lnTo>
                  <a:lnTo>
                    <a:pt x="62943" y="17342"/>
                  </a:lnTo>
                  <a:lnTo>
                    <a:pt x="62973" y="17096"/>
                  </a:lnTo>
                  <a:lnTo>
                    <a:pt x="62973" y="14175"/>
                  </a:lnTo>
                  <a:lnTo>
                    <a:pt x="62943" y="13775"/>
                  </a:lnTo>
                  <a:lnTo>
                    <a:pt x="62912" y="13406"/>
                  </a:lnTo>
                  <a:lnTo>
                    <a:pt x="62820" y="13037"/>
                  </a:lnTo>
                  <a:lnTo>
                    <a:pt x="62727" y="12668"/>
                  </a:lnTo>
                  <a:lnTo>
                    <a:pt x="62604" y="12330"/>
                  </a:lnTo>
                  <a:lnTo>
                    <a:pt x="62451" y="11961"/>
                  </a:lnTo>
                  <a:lnTo>
                    <a:pt x="62266" y="11654"/>
                  </a:lnTo>
                  <a:lnTo>
                    <a:pt x="62051" y="11346"/>
                  </a:lnTo>
                  <a:lnTo>
                    <a:pt x="61836" y="11039"/>
                  </a:lnTo>
                  <a:lnTo>
                    <a:pt x="61559" y="10762"/>
                  </a:lnTo>
                  <a:lnTo>
                    <a:pt x="61313" y="10516"/>
                  </a:lnTo>
                  <a:lnTo>
                    <a:pt x="61005" y="10270"/>
                  </a:lnTo>
                  <a:lnTo>
                    <a:pt x="60698" y="10055"/>
                  </a:lnTo>
                  <a:lnTo>
                    <a:pt x="60360" y="9870"/>
                  </a:lnTo>
                  <a:lnTo>
                    <a:pt x="60021" y="9686"/>
                  </a:lnTo>
                  <a:lnTo>
                    <a:pt x="59653" y="9563"/>
                  </a:lnTo>
                  <a:lnTo>
                    <a:pt x="58884" y="9317"/>
                  </a:lnTo>
                  <a:lnTo>
                    <a:pt x="58084" y="9102"/>
                  </a:lnTo>
                  <a:lnTo>
                    <a:pt x="57254" y="8886"/>
                  </a:lnTo>
                  <a:lnTo>
                    <a:pt x="56424" y="8733"/>
                  </a:lnTo>
                  <a:lnTo>
                    <a:pt x="55563" y="8579"/>
                  </a:lnTo>
                  <a:lnTo>
                    <a:pt x="54671" y="8425"/>
                  </a:lnTo>
                  <a:lnTo>
                    <a:pt x="52919" y="8210"/>
                  </a:lnTo>
                  <a:lnTo>
                    <a:pt x="51166" y="8056"/>
                  </a:lnTo>
                  <a:lnTo>
                    <a:pt x="49444" y="7964"/>
                  </a:lnTo>
                  <a:lnTo>
                    <a:pt x="47784" y="7902"/>
                  </a:lnTo>
                  <a:lnTo>
                    <a:pt x="45570" y="7902"/>
                  </a:lnTo>
                  <a:lnTo>
                    <a:pt x="35946" y="1507"/>
                  </a:lnTo>
                  <a:lnTo>
                    <a:pt x="35392" y="1138"/>
                  </a:lnTo>
                  <a:lnTo>
                    <a:pt x="34808" y="861"/>
                  </a:lnTo>
                  <a:lnTo>
                    <a:pt x="34224" y="615"/>
                  </a:lnTo>
                  <a:lnTo>
                    <a:pt x="33609" y="400"/>
                  </a:lnTo>
                  <a:lnTo>
                    <a:pt x="32994" y="215"/>
                  </a:lnTo>
                  <a:lnTo>
                    <a:pt x="32348" y="123"/>
                  </a:lnTo>
                  <a:lnTo>
                    <a:pt x="31702" y="31"/>
                  </a:lnTo>
                  <a:lnTo>
                    <a:pt x="310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48"/>
            <p:cNvSpPr/>
            <p:nvPr/>
          </p:nvSpPr>
          <p:spPr>
            <a:xfrm>
              <a:off x="4943387" y="3227916"/>
              <a:ext cx="117979" cy="123904"/>
            </a:xfrm>
            <a:custGeom>
              <a:avLst/>
              <a:gdLst/>
              <a:ahLst/>
              <a:cxnLst/>
              <a:rect l="l" t="t" r="r" b="b"/>
              <a:pathLst>
                <a:path w="5535" h="5813" extrusionOk="0">
                  <a:moveTo>
                    <a:pt x="2891" y="1"/>
                  </a:moveTo>
                  <a:lnTo>
                    <a:pt x="2614" y="32"/>
                  </a:lnTo>
                  <a:lnTo>
                    <a:pt x="2306" y="62"/>
                  </a:lnTo>
                  <a:lnTo>
                    <a:pt x="2030" y="155"/>
                  </a:lnTo>
                  <a:lnTo>
                    <a:pt x="1784" y="247"/>
                  </a:lnTo>
                  <a:lnTo>
                    <a:pt x="1507" y="370"/>
                  </a:lnTo>
                  <a:lnTo>
                    <a:pt x="1292" y="524"/>
                  </a:lnTo>
                  <a:lnTo>
                    <a:pt x="1046" y="677"/>
                  </a:lnTo>
                  <a:lnTo>
                    <a:pt x="861" y="862"/>
                  </a:lnTo>
                  <a:lnTo>
                    <a:pt x="677" y="1077"/>
                  </a:lnTo>
                  <a:lnTo>
                    <a:pt x="492" y="1292"/>
                  </a:lnTo>
                  <a:lnTo>
                    <a:pt x="339" y="1538"/>
                  </a:lnTo>
                  <a:lnTo>
                    <a:pt x="246" y="1784"/>
                  </a:lnTo>
                  <a:lnTo>
                    <a:pt x="123" y="2061"/>
                  </a:lnTo>
                  <a:lnTo>
                    <a:pt x="62" y="2338"/>
                  </a:lnTo>
                  <a:lnTo>
                    <a:pt x="31" y="2615"/>
                  </a:lnTo>
                  <a:lnTo>
                    <a:pt x="0" y="2922"/>
                  </a:lnTo>
                  <a:lnTo>
                    <a:pt x="31" y="3199"/>
                  </a:lnTo>
                  <a:lnTo>
                    <a:pt x="62" y="3506"/>
                  </a:lnTo>
                  <a:lnTo>
                    <a:pt x="123" y="3783"/>
                  </a:lnTo>
                  <a:lnTo>
                    <a:pt x="246" y="4029"/>
                  </a:lnTo>
                  <a:lnTo>
                    <a:pt x="339" y="4275"/>
                  </a:lnTo>
                  <a:lnTo>
                    <a:pt x="492" y="4521"/>
                  </a:lnTo>
                  <a:lnTo>
                    <a:pt x="677" y="4736"/>
                  </a:lnTo>
                  <a:lnTo>
                    <a:pt x="861" y="4951"/>
                  </a:lnTo>
                  <a:lnTo>
                    <a:pt x="1046" y="5136"/>
                  </a:lnTo>
                  <a:lnTo>
                    <a:pt x="1292" y="5320"/>
                  </a:lnTo>
                  <a:lnTo>
                    <a:pt x="1507" y="5443"/>
                  </a:lnTo>
                  <a:lnTo>
                    <a:pt x="1784" y="5566"/>
                  </a:lnTo>
                  <a:lnTo>
                    <a:pt x="2030" y="5689"/>
                  </a:lnTo>
                  <a:lnTo>
                    <a:pt x="2306" y="5751"/>
                  </a:lnTo>
                  <a:lnTo>
                    <a:pt x="2614" y="5782"/>
                  </a:lnTo>
                  <a:lnTo>
                    <a:pt x="2891" y="5812"/>
                  </a:lnTo>
                  <a:lnTo>
                    <a:pt x="3290" y="5782"/>
                  </a:lnTo>
                  <a:lnTo>
                    <a:pt x="3659" y="5689"/>
                  </a:lnTo>
                  <a:lnTo>
                    <a:pt x="3998" y="5597"/>
                  </a:lnTo>
                  <a:lnTo>
                    <a:pt x="4336" y="5413"/>
                  </a:lnTo>
                  <a:lnTo>
                    <a:pt x="4643" y="5197"/>
                  </a:lnTo>
                  <a:lnTo>
                    <a:pt x="4951" y="4951"/>
                  </a:lnTo>
                  <a:lnTo>
                    <a:pt x="5197" y="4675"/>
                  </a:lnTo>
                  <a:lnTo>
                    <a:pt x="5412" y="4367"/>
                  </a:lnTo>
                  <a:lnTo>
                    <a:pt x="5473" y="4183"/>
                  </a:lnTo>
                  <a:lnTo>
                    <a:pt x="5535" y="3998"/>
                  </a:lnTo>
                  <a:lnTo>
                    <a:pt x="5535" y="3844"/>
                  </a:lnTo>
                  <a:lnTo>
                    <a:pt x="5504" y="3660"/>
                  </a:lnTo>
                  <a:lnTo>
                    <a:pt x="5443" y="3506"/>
                  </a:lnTo>
                  <a:lnTo>
                    <a:pt x="5350" y="3353"/>
                  </a:lnTo>
                  <a:lnTo>
                    <a:pt x="5228" y="3199"/>
                  </a:lnTo>
                  <a:lnTo>
                    <a:pt x="5074" y="3107"/>
                  </a:lnTo>
                  <a:lnTo>
                    <a:pt x="4889" y="3014"/>
                  </a:lnTo>
                  <a:lnTo>
                    <a:pt x="4736" y="2984"/>
                  </a:lnTo>
                  <a:lnTo>
                    <a:pt x="4551" y="2984"/>
                  </a:lnTo>
                  <a:lnTo>
                    <a:pt x="4367" y="3014"/>
                  </a:lnTo>
                  <a:lnTo>
                    <a:pt x="4213" y="3076"/>
                  </a:lnTo>
                  <a:lnTo>
                    <a:pt x="4059" y="3168"/>
                  </a:lnTo>
                  <a:lnTo>
                    <a:pt x="3905" y="3291"/>
                  </a:lnTo>
                  <a:lnTo>
                    <a:pt x="3813" y="3445"/>
                  </a:lnTo>
                  <a:lnTo>
                    <a:pt x="3721" y="3537"/>
                  </a:lnTo>
                  <a:lnTo>
                    <a:pt x="3629" y="3660"/>
                  </a:lnTo>
                  <a:lnTo>
                    <a:pt x="3413" y="3814"/>
                  </a:lnTo>
                  <a:lnTo>
                    <a:pt x="3167" y="3937"/>
                  </a:lnTo>
                  <a:lnTo>
                    <a:pt x="3044" y="3937"/>
                  </a:lnTo>
                  <a:lnTo>
                    <a:pt x="2891" y="3967"/>
                  </a:lnTo>
                  <a:lnTo>
                    <a:pt x="2675" y="3937"/>
                  </a:lnTo>
                  <a:lnTo>
                    <a:pt x="2491" y="3875"/>
                  </a:lnTo>
                  <a:lnTo>
                    <a:pt x="2306" y="3783"/>
                  </a:lnTo>
                  <a:lnTo>
                    <a:pt x="2153" y="3660"/>
                  </a:lnTo>
                  <a:lnTo>
                    <a:pt x="2030" y="3506"/>
                  </a:lnTo>
                  <a:lnTo>
                    <a:pt x="1937" y="3322"/>
                  </a:lnTo>
                  <a:lnTo>
                    <a:pt x="1876" y="3107"/>
                  </a:lnTo>
                  <a:lnTo>
                    <a:pt x="1845" y="2922"/>
                  </a:lnTo>
                  <a:lnTo>
                    <a:pt x="1876" y="2707"/>
                  </a:lnTo>
                  <a:lnTo>
                    <a:pt x="1937" y="2492"/>
                  </a:lnTo>
                  <a:lnTo>
                    <a:pt x="2030" y="2338"/>
                  </a:lnTo>
                  <a:lnTo>
                    <a:pt x="2153" y="2153"/>
                  </a:lnTo>
                  <a:lnTo>
                    <a:pt x="2306" y="2030"/>
                  </a:lnTo>
                  <a:lnTo>
                    <a:pt x="2491" y="1938"/>
                  </a:lnTo>
                  <a:lnTo>
                    <a:pt x="2675" y="1877"/>
                  </a:lnTo>
                  <a:lnTo>
                    <a:pt x="2891" y="1846"/>
                  </a:lnTo>
                  <a:lnTo>
                    <a:pt x="3075" y="1846"/>
                  </a:lnTo>
                  <a:lnTo>
                    <a:pt x="3260" y="1784"/>
                  </a:lnTo>
                  <a:lnTo>
                    <a:pt x="3413" y="1692"/>
                  </a:lnTo>
                  <a:lnTo>
                    <a:pt x="3536" y="1600"/>
                  </a:lnTo>
                  <a:lnTo>
                    <a:pt x="3659" y="1446"/>
                  </a:lnTo>
                  <a:lnTo>
                    <a:pt x="3752" y="1292"/>
                  </a:lnTo>
                  <a:lnTo>
                    <a:pt x="3813" y="1139"/>
                  </a:lnTo>
                  <a:lnTo>
                    <a:pt x="3813" y="923"/>
                  </a:lnTo>
                  <a:lnTo>
                    <a:pt x="3813" y="739"/>
                  </a:lnTo>
                  <a:lnTo>
                    <a:pt x="3752" y="585"/>
                  </a:lnTo>
                  <a:lnTo>
                    <a:pt x="3659" y="431"/>
                  </a:lnTo>
                  <a:lnTo>
                    <a:pt x="3536" y="278"/>
                  </a:lnTo>
                  <a:lnTo>
                    <a:pt x="3413" y="185"/>
                  </a:lnTo>
                  <a:lnTo>
                    <a:pt x="3260" y="93"/>
                  </a:lnTo>
                  <a:lnTo>
                    <a:pt x="3075" y="32"/>
                  </a:lnTo>
                  <a:lnTo>
                    <a:pt x="289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48"/>
            <p:cNvSpPr/>
            <p:nvPr/>
          </p:nvSpPr>
          <p:spPr>
            <a:xfrm>
              <a:off x="4354812" y="2429613"/>
              <a:ext cx="165831" cy="291674"/>
            </a:xfrm>
            <a:custGeom>
              <a:avLst/>
              <a:gdLst/>
              <a:ahLst/>
              <a:cxnLst/>
              <a:rect l="l" t="t" r="r" b="b"/>
              <a:pathLst>
                <a:path w="7780" h="13684" extrusionOk="0">
                  <a:moveTo>
                    <a:pt x="3782" y="0"/>
                  </a:moveTo>
                  <a:lnTo>
                    <a:pt x="3598" y="62"/>
                  </a:lnTo>
                  <a:lnTo>
                    <a:pt x="3444" y="123"/>
                  </a:lnTo>
                  <a:lnTo>
                    <a:pt x="3290" y="216"/>
                  </a:lnTo>
                  <a:lnTo>
                    <a:pt x="3167" y="339"/>
                  </a:lnTo>
                  <a:lnTo>
                    <a:pt x="3075" y="523"/>
                  </a:lnTo>
                  <a:lnTo>
                    <a:pt x="93" y="6427"/>
                  </a:lnTo>
                  <a:lnTo>
                    <a:pt x="31" y="6642"/>
                  </a:lnTo>
                  <a:lnTo>
                    <a:pt x="0" y="6888"/>
                  </a:lnTo>
                  <a:lnTo>
                    <a:pt x="62" y="7103"/>
                  </a:lnTo>
                  <a:lnTo>
                    <a:pt x="154" y="7319"/>
                  </a:lnTo>
                  <a:lnTo>
                    <a:pt x="308" y="7503"/>
                  </a:lnTo>
                  <a:lnTo>
                    <a:pt x="492" y="7657"/>
                  </a:lnTo>
                  <a:lnTo>
                    <a:pt x="708" y="7718"/>
                  </a:lnTo>
                  <a:lnTo>
                    <a:pt x="923" y="7749"/>
                  </a:lnTo>
                  <a:lnTo>
                    <a:pt x="5351" y="7749"/>
                  </a:lnTo>
                  <a:lnTo>
                    <a:pt x="3075" y="12331"/>
                  </a:lnTo>
                  <a:lnTo>
                    <a:pt x="2983" y="12515"/>
                  </a:lnTo>
                  <a:lnTo>
                    <a:pt x="2983" y="12700"/>
                  </a:lnTo>
                  <a:lnTo>
                    <a:pt x="2983" y="12884"/>
                  </a:lnTo>
                  <a:lnTo>
                    <a:pt x="3014" y="13038"/>
                  </a:lnTo>
                  <a:lnTo>
                    <a:pt x="3075" y="13222"/>
                  </a:lnTo>
                  <a:lnTo>
                    <a:pt x="3198" y="13345"/>
                  </a:lnTo>
                  <a:lnTo>
                    <a:pt x="3321" y="13468"/>
                  </a:lnTo>
                  <a:lnTo>
                    <a:pt x="3475" y="13591"/>
                  </a:lnTo>
                  <a:lnTo>
                    <a:pt x="3690" y="13653"/>
                  </a:lnTo>
                  <a:lnTo>
                    <a:pt x="3875" y="13683"/>
                  </a:lnTo>
                  <a:lnTo>
                    <a:pt x="4151" y="13653"/>
                  </a:lnTo>
                  <a:lnTo>
                    <a:pt x="4367" y="13530"/>
                  </a:lnTo>
                  <a:lnTo>
                    <a:pt x="4551" y="13376"/>
                  </a:lnTo>
                  <a:lnTo>
                    <a:pt x="4643" y="13284"/>
                  </a:lnTo>
                  <a:lnTo>
                    <a:pt x="4705" y="13161"/>
                  </a:lnTo>
                  <a:lnTo>
                    <a:pt x="7687" y="7257"/>
                  </a:lnTo>
                  <a:lnTo>
                    <a:pt x="7749" y="7042"/>
                  </a:lnTo>
                  <a:lnTo>
                    <a:pt x="7780" y="6796"/>
                  </a:lnTo>
                  <a:lnTo>
                    <a:pt x="7718" y="6581"/>
                  </a:lnTo>
                  <a:lnTo>
                    <a:pt x="7626" y="6365"/>
                  </a:lnTo>
                  <a:lnTo>
                    <a:pt x="7472" y="6181"/>
                  </a:lnTo>
                  <a:lnTo>
                    <a:pt x="7288" y="6027"/>
                  </a:lnTo>
                  <a:lnTo>
                    <a:pt x="7072" y="5935"/>
                  </a:lnTo>
                  <a:lnTo>
                    <a:pt x="6857" y="5904"/>
                  </a:lnTo>
                  <a:lnTo>
                    <a:pt x="2430" y="5904"/>
                  </a:lnTo>
                  <a:lnTo>
                    <a:pt x="4705" y="1323"/>
                  </a:lnTo>
                  <a:lnTo>
                    <a:pt x="4766" y="1169"/>
                  </a:lnTo>
                  <a:lnTo>
                    <a:pt x="4797" y="984"/>
                  </a:lnTo>
                  <a:lnTo>
                    <a:pt x="4797" y="800"/>
                  </a:lnTo>
                  <a:lnTo>
                    <a:pt x="4766" y="646"/>
                  </a:lnTo>
                  <a:lnTo>
                    <a:pt x="4705" y="462"/>
                  </a:lnTo>
                  <a:lnTo>
                    <a:pt x="4582" y="339"/>
                  </a:lnTo>
                  <a:lnTo>
                    <a:pt x="4459" y="185"/>
                  </a:lnTo>
                  <a:lnTo>
                    <a:pt x="4305" y="93"/>
                  </a:lnTo>
                  <a:lnTo>
                    <a:pt x="4121" y="31"/>
                  </a:lnTo>
                  <a:lnTo>
                    <a:pt x="393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48"/>
            <p:cNvSpPr/>
            <p:nvPr/>
          </p:nvSpPr>
          <p:spPr>
            <a:xfrm>
              <a:off x="4249938" y="2240200"/>
              <a:ext cx="375570" cy="585949"/>
            </a:xfrm>
            <a:custGeom>
              <a:avLst/>
              <a:gdLst/>
              <a:ahLst/>
              <a:cxnLst/>
              <a:rect l="l" t="t" r="r" b="b"/>
              <a:pathLst>
                <a:path w="17620" h="27490" extrusionOk="0">
                  <a:moveTo>
                    <a:pt x="9809" y="1845"/>
                  </a:moveTo>
                  <a:lnTo>
                    <a:pt x="9994" y="1876"/>
                  </a:lnTo>
                  <a:lnTo>
                    <a:pt x="10209" y="1937"/>
                  </a:lnTo>
                  <a:lnTo>
                    <a:pt x="10394" y="2030"/>
                  </a:lnTo>
                  <a:lnTo>
                    <a:pt x="10547" y="2153"/>
                  </a:lnTo>
                  <a:lnTo>
                    <a:pt x="10670" y="2337"/>
                  </a:lnTo>
                  <a:lnTo>
                    <a:pt x="10763" y="2491"/>
                  </a:lnTo>
                  <a:lnTo>
                    <a:pt x="10824" y="2706"/>
                  </a:lnTo>
                  <a:lnTo>
                    <a:pt x="10855" y="2921"/>
                  </a:lnTo>
                  <a:lnTo>
                    <a:pt x="10855" y="3967"/>
                  </a:lnTo>
                  <a:lnTo>
                    <a:pt x="6765" y="3967"/>
                  </a:lnTo>
                  <a:lnTo>
                    <a:pt x="6765" y="2921"/>
                  </a:lnTo>
                  <a:lnTo>
                    <a:pt x="6796" y="2706"/>
                  </a:lnTo>
                  <a:lnTo>
                    <a:pt x="6858" y="2491"/>
                  </a:lnTo>
                  <a:lnTo>
                    <a:pt x="6950" y="2337"/>
                  </a:lnTo>
                  <a:lnTo>
                    <a:pt x="7073" y="2153"/>
                  </a:lnTo>
                  <a:lnTo>
                    <a:pt x="7227" y="2030"/>
                  </a:lnTo>
                  <a:lnTo>
                    <a:pt x="7411" y="1937"/>
                  </a:lnTo>
                  <a:lnTo>
                    <a:pt x="7626" y="1876"/>
                  </a:lnTo>
                  <a:lnTo>
                    <a:pt x="7811" y="1845"/>
                  </a:lnTo>
                  <a:close/>
                  <a:moveTo>
                    <a:pt x="14944" y="5812"/>
                  </a:moveTo>
                  <a:lnTo>
                    <a:pt x="15129" y="5873"/>
                  </a:lnTo>
                  <a:lnTo>
                    <a:pt x="15313" y="5996"/>
                  </a:lnTo>
                  <a:lnTo>
                    <a:pt x="15467" y="6119"/>
                  </a:lnTo>
                  <a:lnTo>
                    <a:pt x="15590" y="6273"/>
                  </a:lnTo>
                  <a:lnTo>
                    <a:pt x="15682" y="6457"/>
                  </a:lnTo>
                  <a:lnTo>
                    <a:pt x="15744" y="6642"/>
                  </a:lnTo>
                  <a:lnTo>
                    <a:pt x="15775" y="6857"/>
                  </a:lnTo>
                  <a:lnTo>
                    <a:pt x="15775" y="24599"/>
                  </a:lnTo>
                  <a:lnTo>
                    <a:pt x="15744" y="24814"/>
                  </a:lnTo>
                  <a:lnTo>
                    <a:pt x="15682" y="24999"/>
                  </a:lnTo>
                  <a:lnTo>
                    <a:pt x="15590" y="25183"/>
                  </a:lnTo>
                  <a:lnTo>
                    <a:pt x="15467" y="25337"/>
                  </a:lnTo>
                  <a:lnTo>
                    <a:pt x="15313" y="25460"/>
                  </a:lnTo>
                  <a:lnTo>
                    <a:pt x="15129" y="25552"/>
                  </a:lnTo>
                  <a:lnTo>
                    <a:pt x="14944" y="25614"/>
                  </a:lnTo>
                  <a:lnTo>
                    <a:pt x="14729" y="25644"/>
                  </a:lnTo>
                  <a:lnTo>
                    <a:pt x="2891" y="25644"/>
                  </a:lnTo>
                  <a:lnTo>
                    <a:pt x="2676" y="25614"/>
                  </a:lnTo>
                  <a:lnTo>
                    <a:pt x="2491" y="25552"/>
                  </a:lnTo>
                  <a:lnTo>
                    <a:pt x="2307" y="25460"/>
                  </a:lnTo>
                  <a:lnTo>
                    <a:pt x="2153" y="25337"/>
                  </a:lnTo>
                  <a:lnTo>
                    <a:pt x="2030" y="25183"/>
                  </a:lnTo>
                  <a:lnTo>
                    <a:pt x="1938" y="24999"/>
                  </a:lnTo>
                  <a:lnTo>
                    <a:pt x="1876" y="24814"/>
                  </a:lnTo>
                  <a:lnTo>
                    <a:pt x="1846" y="24599"/>
                  </a:lnTo>
                  <a:lnTo>
                    <a:pt x="1846" y="6857"/>
                  </a:lnTo>
                  <a:lnTo>
                    <a:pt x="1876" y="6642"/>
                  </a:lnTo>
                  <a:lnTo>
                    <a:pt x="1938" y="6457"/>
                  </a:lnTo>
                  <a:lnTo>
                    <a:pt x="2030" y="6273"/>
                  </a:lnTo>
                  <a:lnTo>
                    <a:pt x="2153" y="6119"/>
                  </a:lnTo>
                  <a:lnTo>
                    <a:pt x="2307" y="5996"/>
                  </a:lnTo>
                  <a:lnTo>
                    <a:pt x="2491" y="5873"/>
                  </a:lnTo>
                  <a:lnTo>
                    <a:pt x="2676" y="5812"/>
                  </a:lnTo>
                  <a:close/>
                  <a:moveTo>
                    <a:pt x="7811" y="0"/>
                  </a:moveTo>
                  <a:lnTo>
                    <a:pt x="7534" y="31"/>
                  </a:lnTo>
                  <a:lnTo>
                    <a:pt x="7227" y="62"/>
                  </a:lnTo>
                  <a:lnTo>
                    <a:pt x="6950" y="154"/>
                  </a:lnTo>
                  <a:lnTo>
                    <a:pt x="6704" y="246"/>
                  </a:lnTo>
                  <a:lnTo>
                    <a:pt x="6458" y="369"/>
                  </a:lnTo>
                  <a:lnTo>
                    <a:pt x="6212" y="523"/>
                  </a:lnTo>
                  <a:lnTo>
                    <a:pt x="5997" y="677"/>
                  </a:lnTo>
                  <a:lnTo>
                    <a:pt x="5781" y="861"/>
                  </a:lnTo>
                  <a:lnTo>
                    <a:pt x="5597" y="1076"/>
                  </a:lnTo>
                  <a:lnTo>
                    <a:pt x="5412" y="1292"/>
                  </a:lnTo>
                  <a:lnTo>
                    <a:pt x="5289" y="1538"/>
                  </a:lnTo>
                  <a:lnTo>
                    <a:pt x="5166" y="1784"/>
                  </a:lnTo>
                  <a:lnTo>
                    <a:pt x="5074" y="2060"/>
                  </a:lnTo>
                  <a:lnTo>
                    <a:pt x="4982" y="2337"/>
                  </a:lnTo>
                  <a:lnTo>
                    <a:pt x="4951" y="2614"/>
                  </a:lnTo>
                  <a:lnTo>
                    <a:pt x="4920" y="2921"/>
                  </a:lnTo>
                  <a:lnTo>
                    <a:pt x="4920" y="3967"/>
                  </a:lnTo>
                  <a:lnTo>
                    <a:pt x="2584" y="3967"/>
                  </a:lnTo>
                  <a:lnTo>
                    <a:pt x="2307" y="4028"/>
                  </a:lnTo>
                  <a:lnTo>
                    <a:pt x="2030" y="4090"/>
                  </a:lnTo>
                  <a:lnTo>
                    <a:pt x="1753" y="4182"/>
                  </a:lnTo>
                  <a:lnTo>
                    <a:pt x="1507" y="4305"/>
                  </a:lnTo>
                  <a:lnTo>
                    <a:pt x="1292" y="4459"/>
                  </a:lnTo>
                  <a:lnTo>
                    <a:pt x="1046" y="4612"/>
                  </a:lnTo>
                  <a:lnTo>
                    <a:pt x="862" y="4797"/>
                  </a:lnTo>
                  <a:lnTo>
                    <a:pt x="646" y="5012"/>
                  </a:lnTo>
                  <a:lnTo>
                    <a:pt x="493" y="5227"/>
                  </a:lnTo>
                  <a:lnTo>
                    <a:pt x="339" y="5473"/>
                  </a:lnTo>
                  <a:lnTo>
                    <a:pt x="216" y="5719"/>
                  </a:lnTo>
                  <a:lnTo>
                    <a:pt x="124" y="5996"/>
                  </a:lnTo>
                  <a:lnTo>
                    <a:pt x="62" y="6273"/>
                  </a:lnTo>
                  <a:lnTo>
                    <a:pt x="1" y="6550"/>
                  </a:lnTo>
                  <a:lnTo>
                    <a:pt x="1" y="6857"/>
                  </a:lnTo>
                  <a:lnTo>
                    <a:pt x="1" y="24599"/>
                  </a:lnTo>
                  <a:lnTo>
                    <a:pt x="1" y="24906"/>
                  </a:lnTo>
                  <a:lnTo>
                    <a:pt x="62" y="25183"/>
                  </a:lnTo>
                  <a:lnTo>
                    <a:pt x="124" y="25460"/>
                  </a:lnTo>
                  <a:lnTo>
                    <a:pt x="216" y="25737"/>
                  </a:lnTo>
                  <a:lnTo>
                    <a:pt x="339" y="25983"/>
                  </a:lnTo>
                  <a:lnTo>
                    <a:pt x="493" y="26229"/>
                  </a:lnTo>
                  <a:lnTo>
                    <a:pt x="646" y="26444"/>
                  </a:lnTo>
                  <a:lnTo>
                    <a:pt x="862" y="26659"/>
                  </a:lnTo>
                  <a:lnTo>
                    <a:pt x="1046" y="26843"/>
                  </a:lnTo>
                  <a:lnTo>
                    <a:pt x="1292" y="26997"/>
                  </a:lnTo>
                  <a:lnTo>
                    <a:pt x="1507" y="27151"/>
                  </a:lnTo>
                  <a:lnTo>
                    <a:pt x="1753" y="27274"/>
                  </a:lnTo>
                  <a:lnTo>
                    <a:pt x="2030" y="27366"/>
                  </a:lnTo>
                  <a:lnTo>
                    <a:pt x="2307" y="27428"/>
                  </a:lnTo>
                  <a:lnTo>
                    <a:pt x="2584" y="27489"/>
                  </a:lnTo>
                  <a:lnTo>
                    <a:pt x="15006" y="27489"/>
                  </a:lnTo>
                  <a:lnTo>
                    <a:pt x="15313" y="27428"/>
                  </a:lnTo>
                  <a:lnTo>
                    <a:pt x="15590" y="27366"/>
                  </a:lnTo>
                  <a:lnTo>
                    <a:pt x="15836" y="27274"/>
                  </a:lnTo>
                  <a:lnTo>
                    <a:pt x="16113" y="27151"/>
                  </a:lnTo>
                  <a:lnTo>
                    <a:pt x="16328" y="26997"/>
                  </a:lnTo>
                  <a:lnTo>
                    <a:pt x="16574" y="26843"/>
                  </a:lnTo>
                  <a:lnTo>
                    <a:pt x="16758" y="26659"/>
                  </a:lnTo>
                  <a:lnTo>
                    <a:pt x="16943" y="26444"/>
                  </a:lnTo>
                  <a:lnTo>
                    <a:pt x="17127" y="26229"/>
                  </a:lnTo>
                  <a:lnTo>
                    <a:pt x="17281" y="25983"/>
                  </a:lnTo>
                  <a:lnTo>
                    <a:pt x="17404" y="25737"/>
                  </a:lnTo>
                  <a:lnTo>
                    <a:pt x="17496" y="25460"/>
                  </a:lnTo>
                  <a:lnTo>
                    <a:pt x="17558" y="25183"/>
                  </a:lnTo>
                  <a:lnTo>
                    <a:pt x="17619" y="24906"/>
                  </a:lnTo>
                  <a:lnTo>
                    <a:pt x="17619" y="24599"/>
                  </a:lnTo>
                  <a:lnTo>
                    <a:pt x="17619" y="6857"/>
                  </a:lnTo>
                  <a:lnTo>
                    <a:pt x="17619" y="6550"/>
                  </a:lnTo>
                  <a:lnTo>
                    <a:pt x="17558" y="6273"/>
                  </a:lnTo>
                  <a:lnTo>
                    <a:pt x="17496" y="5996"/>
                  </a:lnTo>
                  <a:lnTo>
                    <a:pt x="17404" y="5719"/>
                  </a:lnTo>
                  <a:lnTo>
                    <a:pt x="17281" y="5473"/>
                  </a:lnTo>
                  <a:lnTo>
                    <a:pt x="17127" y="5227"/>
                  </a:lnTo>
                  <a:lnTo>
                    <a:pt x="16943" y="5012"/>
                  </a:lnTo>
                  <a:lnTo>
                    <a:pt x="16758" y="4797"/>
                  </a:lnTo>
                  <a:lnTo>
                    <a:pt x="16574" y="4612"/>
                  </a:lnTo>
                  <a:lnTo>
                    <a:pt x="16328" y="4459"/>
                  </a:lnTo>
                  <a:lnTo>
                    <a:pt x="16113" y="4305"/>
                  </a:lnTo>
                  <a:lnTo>
                    <a:pt x="15836" y="4182"/>
                  </a:lnTo>
                  <a:lnTo>
                    <a:pt x="15590" y="4090"/>
                  </a:lnTo>
                  <a:lnTo>
                    <a:pt x="15313" y="4028"/>
                  </a:lnTo>
                  <a:lnTo>
                    <a:pt x="15006" y="3967"/>
                  </a:lnTo>
                  <a:lnTo>
                    <a:pt x="12700" y="3967"/>
                  </a:lnTo>
                  <a:lnTo>
                    <a:pt x="12700" y="2921"/>
                  </a:lnTo>
                  <a:lnTo>
                    <a:pt x="12669" y="2614"/>
                  </a:lnTo>
                  <a:lnTo>
                    <a:pt x="12638" y="2337"/>
                  </a:lnTo>
                  <a:lnTo>
                    <a:pt x="12546" y="2060"/>
                  </a:lnTo>
                  <a:lnTo>
                    <a:pt x="12454" y="1784"/>
                  </a:lnTo>
                  <a:lnTo>
                    <a:pt x="12331" y="1538"/>
                  </a:lnTo>
                  <a:lnTo>
                    <a:pt x="12208" y="1292"/>
                  </a:lnTo>
                  <a:lnTo>
                    <a:pt x="12023" y="1076"/>
                  </a:lnTo>
                  <a:lnTo>
                    <a:pt x="11839" y="861"/>
                  </a:lnTo>
                  <a:lnTo>
                    <a:pt x="11624" y="677"/>
                  </a:lnTo>
                  <a:lnTo>
                    <a:pt x="11408" y="523"/>
                  </a:lnTo>
                  <a:lnTo>
                    <a:pt x="11162" y="369"/>
                  </a:lnTo>
                  <a:lnTo>
                    <a:pt x="10916" y="246"/>
                  </a:lnTo>
                  <a:lnTo>
                    <a:pt x="10670" y="154"/>
                  </a:lnTo>
                  <a:lnTo>
                    <a:pt x="10363" y="62"/>
                  </a:lnTo>
                  <a:lnTo>
                    <a:pt x="10086" y="31"/>
                  </a:lnTo>
                  <a:lnTo>
                    <a:pt x="980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809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32"/>
          <p:cNvSpPr txBox="1"/>
          <p:nvPr/>
        </p:nvSpPr>
        <p:spPr>
          <a:xfrm>
            <a:off x="6592500" y="2416063"/>
            <a:ext cx="2094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rPr>
              <a:t>Battery, Motor, PCU</a:t>
            </a:r>
            <a:endParaRPr b="1" dirty="0">
              <a:solidFill>
                <a:schemeClr val="accen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5" name="Google Shape;635;p32"/>
          <p:cNvSpPr txBox="1"/>
          <p:nvPr/>
        </p:nvSpPr>
        <p:spPr>
          <a:xfrm>
            <a:off x="5902000" y="2763388"/>
            <a:ext cx="27846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Motor, Battery, Power Control Unit, Onboard Charger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6" name="Google Shape;636;p32"/>
          <p:cNvSpPr txBox="1"/>
          <p:nvPr/>
        </p:nvSpPr>
        <p:spPr>
          <a:xfrm>
            <a:off x="4596150" y="2416069"/>
            <a:ext cx="7506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rPr>
              <a:t>02</a:t>
            </a:r>
            <a:endParaRPr b="1">
              <a:solidFill>
                <a:schemeClr val="accen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7" name="Google Shape;637;p32"/>
          <p:cNvSpPr txBox="1"/>
          <p:nvPr/>
        </p:nvSpPr>
        <p:spPr>
          <a:xfrm>
            <a:off x="6592500" y="3636738"/>
            <a:ext cx="2094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accent6"/>
                </a:solidFill>
                <a:latin typeface="Fira Sans"/>
                <a:ea typeface="Fira Sans"/>
                <a:cs typeface="Fira Sans"/>
                <a:sym typeface="Fira Sans"/>
              </a:rPr>
              <a:t>Vehicle Structure</a:t>
            </a:r>
            <a:endParaRPr b="1" dirty="0">
              <a:solidFill>
                <a:schemeClr val="accent6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38" name="Google Shape;638;p32"/>
          <p:cNvSpPr txBox="1"/>
          <p:nvPr/>
        </p:nvSpPr>
        <p:spPr>
          <a:xfrm>
            <a:off x="5902000" y="3984063"/>
            <a:ext cx="27846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Wheel, Vehicle Body, Gear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9" name="Google Shape;639;p32"/>
          <p:cNvSpPr txBox="1"/>
          <p:nvPr/>
        </p:nvSpPr>
        <p:spPr>
          <a:xfrm>
            <a:off x="4596150" y="3636744"/>
            <a:ext cx="7506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accent6"/>
                </a:solidFill>
                <a:latin typeface="Fira Sans"/>
                <a:ea typeface="Fira Sans"/>
                <a:cs typeface="Fira Sans"/>
                <a:sym typeface="Fira Sans"/>
              </a:rPr>
              <a:t>01</a:t>
            </a:r>
            <a:endParaRPr b="1" dirty="0">
              <a:solidFill>
                <a:schemeClr val="accent6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40" name="Google Shape;640;p32"/>
          <p:cNvSpPr txBox="1"/>
          <p:nvPr/>
        </p:nvSpPr>
        <p:spPr>
          <a:xfrm>
            <a:off x="6592500" y="1183088"/>
            <a:ext cx="20943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Assembley</a:t>
            </a:r>
            <a:endParaRPr b="1" dirty="0">
              <a:solidFill>
                <a:schemeClr val="accent3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41" name="Google Shape;641;p32"/>
          <p:cNvSpPr txBox="1"/>
          <p:nvPr/>
        </p:nvSpPr>
        <p:spPr>
          <a:xfrm>
            <a:off x="5902000" y="1530413"/>
            <a:ext cx="27846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Other Essential Components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2" name="Google Shape;642;p32"/>
          <p:cNvSpPr txBox="1"/>
          <p:nvPr/>
        </p:nvSpPr>
        <p:spPr>
          <a:xfrm>
            <a:off x="4596150" y="1183094"/>
            <a:ext cx="750600" cy="2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03</a:t>
            </a:r>
            <a:endParaRPr b="1" dirty="0">
              <a:solidFill>
                <a:schemeClr val="accent3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43" name="Google Shape;643;p32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Electric Vehicle Components</a:t>
            </a:r>
            <a:endParaRPr dirty="0"/>
          </a:p>
        </p:txBody>
      </p:sp>
      <p:sp>
        <p:nvSpPr>
          <p:cNvPr id="644" name="Google Shape;644;p32"/>
          <p:cNvSpPr/>
          <p:nvPr/>
        </p:nvSpPr>
        <p:spPr>
          <a:xfrm>
            <a:off x="494568" y="1652557"/>
            <a:ext cx="3546327" cy="503589"/>
          </a:xfrm>
          <a:custGeom>
            <a:avLst/>
            <a:gdLst/>
            <a:ahLst/>
            <a:cxnLst/>
            <a:rect l="l" t="t" r="r" b="b"/>
            <a:pathLst>
              <a:path w="56358" h="8003" extrusionOk="0">
                <a:moveTo>
                  <a:pt x="45949" y="0"/>
                </a:moveTo>
                <a:lnTo>
                  <a:pt x="44699" y="63"/>
                </a:lnTo>
                <a:lnTo>
                  <a:pt x="42573" y="94"/>
                </a:lnTo>
                <a:lnTo>
                  <a:pt x="37916" y="125"/>
                </a:lnTo>
                <a:lnTo>
                  <a:pt x="24444" y="125"/>
                </a:lnTo>
                <a:lnTo>
                  <a:pt x="5283" y="63"/>
                </a:lnTo>
                <a:lnTo>
                  <a:pt x="5127" y="125"/>
                </a:lnTo>
                <a:lnTo>
                  <a:pt x="4908" y="188"/>
                </a:lnTo>
                <a:lnTo>
                  <a:pt x="4658" y="313"/>
                </a:lnTo>
                <a:lnTo>
                  <a:pt x="4314" y="500"/>
                </a:lnTo>
                <a:lnTo>
                  <a:pt x="3939" y="719"/>
                </a:lnTo>
                <a:lnTo>
                  <a:pt x="3564" y="1001"/>
                </a:lnTo>
                <a:lnTo>
                  <a:pt x="3126" y="1376"/>
                </a:lnTo>
                <a:lnTo>
                  <a:pt x="2689" y="1845"/>
                </a:lnTo>
                <a:lnTo>
                  <a:pt x="2220" y="2376"/>
                </a:lnTo>
                <a:lnTo>
                  <a:pt x="1782" y="3032"/>
                </a:lnTo>
                <a:lnTo>
                  <a:pt x="1345" y="3782"/>
                </a:lnTo>
                <a:lnTo>
                  <a:pt x="1157" y="4189"/>
                </a:lnTo>
                <a:lnTo>
                  <a:pt x="969" y="4626"/>
                </a:lnTo>
                <a:lnTo>
                  <a:pt x="782" y="5127"/>
                </a:lnTo>
                <a:lnTo>
                  <a:pt x="594" y="5627"/>
                </a:lnTo>
                <a:lnTo>
                  <a:pt x="407" y="6158"/>
                </a:lnTo>
                <a:lnTo>
                  <a:pt x="282" y="6752"/>
                </a:lnTo>
                <a:lnTo>
                  <a:pt x="126" y="7346"/>
                </a:lnTo>
                <a:lnTo>
                  <a:pt x="0" y="8002"/>
                </a:lnTo>
                <a:lnTo>
                  <a:pt x="5846" y="8002"/>
                </a:lnTo>
                <a:lnTo>
                  <a:pt x="5908" y="7627"/>
                </a:lnTo>
                <a:lnTo>
                  <a:pt x="6002" y="7252"/>
                </a:lnTo>
                <a:lnTo>
                  <a:pt x="6127" y="6908"/>
                </a:lnTo>
                <a:lnTo>
                  <a:pt x="6283" y="6564"/>
                </a:lnTo>
                <a:lnTo>
                  <a:pt x="6471" y="6221"/>
                </a:lnTo>
                <a:lnTo>
                  <a:pt x="6658" y="5908"/>
                </a:lnTo>
                <a:lnTo>
                  <a:pt x="6908" y="5627"/>
                </a:lnTo>
                <a:lnTo>
                  <a:pt x="7158" y="5345"/>
                </a:lnTo>
                <a:lnTo>
                  <a:pt x="7471" y="5064"/>
                </a:lnTo>
                <a:lnTo>
                  <a:pt x="7815" y="4783"/>
                </a:lnTo>
                <a:lnTo>
                  <a:pt x="8221" y="4564"/>
                </a:lnTo>
                <a:lnTo>
                  <a:pt x="8596" y="4345"/>
                </a:lnTo>
                <a:lnTo>
                  <a:pt x="9034" y="4220"/>
                </a:lnTo>
                <a:lnTo>
                  <a:pt x="9471" y="4095"/>
                </a:lnTo>
                <a:lnTo>
                  <a:pt x="9940" y="4033"/>
                </a:lnTo>
                <a:lnTo>
                  <a:pt x="10409" y="4001"/>
                </a:lnTo>
                <a:lnTo>
                  <a:pt x="10878" y="4033"/>
                </a:lnTo>
                <a:lnTo>
                  <a:pt x="11316" y="4095"/>
                </a:lnTo>
                <a:lnTo>
                  <a:pt x="11753" y="4220"/>
                </a:lnTo>
                <a:lnTo>
                  <a:pt x="12191" y="4345"/>
                </a:lnTo>
                <a:lnTo>
                  <a:pt x="12597" y="4564"/>
                </a:lnTo>
                <a:lnTo>
                  <a:pt x="12972" y="4783"/>
                </a:lnTo>
                <a:lnTo>
                  <a:pt x="13316" y="5064"/>
                </a:lnTo>
                <a:lnTo>
                  <a:pt x="13660" y="5345"/>
                </a:lnTo>
                <a:lnTo>
                  <a:pt x="13910" y="5627"/>
                </a:lnTo>
                <a:lnTo>
                  <a:pt x="14129" y="5908"/>
                </a:lnTo>
                <a:lnTo>
                  <a:pt x="14348" y="6221"/>
                </a:lnTo>
                <a:lnTo>
                  <a:pt x="14504" y="6564"/>
                </a:lnTo>
                <a:lnTo>
                  <a:pt x="14660" y="6908"/>
                </a:lnTo>
                <a:lnTo>
                  <a:pt x="14785" y="7252"/>
                </a:lnTo>
                <a:lnTo>
                  <a:pt x="14910" y="7627"/>
                </a:lnTo>
                <a:lnTo>
                  <a:pt x="14973" y="8002"/>
                </a:lnTo>
                <a:lnTo>
                  <a:pt x="41323" y="8002"/>
                </a:lnTo>
                <a:lnTo>
                  <a:pt x="41417" y="7627"/>
                </a:lnTo>
                <a:lnTo>
                  <a:pt x="41510" y="7252"/>
                </a:lnTo>
                <a:lnTo>
                  <a:pt x="41635" y="6908"/>
                </a:lnTo>
                <a:lnTo>
                  <a:pt x="41792" y="6564"/>
                </a:lnTo>
                <a:lnTo>
                  <a:pt x="41948" y="6221"/>
                </a:lnTo>
                <a:lnTo>
                  <a:pt x="42167" y="5908"/>
                </a:lnTo>
                <a:lnTo>
                  <a:pt x="42385" y="5627"/>
                </a:lnTo>
                <a:lnTo>
                  <a:pt x="42636" y="5345"/>
                </a:lnTo>
                <a:lnTo>
                  <a:pt x="42979" y="5064"/>
                </a:lnTo>
                <a:lnTo>
                  <a:pt x="43323" y="4783"/>
                </a:lnTo>
                <a:lnTo>
                  <a:pt x="43698" y="4564"/>
                </a:lnTo>
                <a:lnTo>
                  <a:pt x="44105" y="4345"/>
                </a:lnTo>
                <a:lnTo>
                  <a:pt x="44542" y="4220"/>
                </a:lnTo>
                <a:lnTo>
                  <a:pt x="44980" y="4095"/>
                </a:lnTo>
                <a:lnTo>
                  <a:pt x="45417" y="4033"/>
                </a:lnTo>
                <a:lnTo>
                  <a:pt x="45886" y="4001"/>
                </a:lnTo>
                <a:lnTo>
                  <a:pt x="46355" y="4033"/>
                </a:lnTo>
                <a:lnTo>
                  <a:pt x="46824" y="4095"/>
                </a:lnTo>
                <a:lnTo>
                  <a:pt x="47262" y="4220"/>
                </a:lnTo>
                <a:lnTo>
                  <a:pt x="47699" y="4345"/>
                </a:lnTo>
                <a:lnTo>
                  <a:pt x="48106" y="4564"/>
                </a:lnTo>
                <a:lnTo>
                  <a:pt x="48481" y="4783"/>
                </a:lnTo>
                <a:lnTo>
                  <a:pt x="48825" y="5064"/>
                </a:lnTo>
                <a:lnTo>
                  <a:pt x="49137" y="5345"/>
                </a:lnTo>
                <a:lnTo>
                  <a:pt x="49418" y="5627"/>
                </a:lnTo>
                <a:lnTo>
                  <a:pt x="49637" y="5908"/>
                </a:lnTo>
                <a:lnTo>
                  <a:pt x="49825" y="6221"/>
                </a:lnTo>
                <a:lnTo>
                  <a:pt x="50012" y="6564"/>
                </a:lnTo>
                <a:lnTo>
                  <a:pt x="50169" y="6908"/>
                </a:lnTo>
                <a:lnTo>
                  <a:pt x="50294" y="7252"/>
                </a:lnTo>
                <a:lnTo>
                  <a:pt x="50387" y="7627"/>
                </a:lnTo>
                <a:lnTo>
                  <a:pt x="50450" y="8002"/>
                </a:lnTo>
                <a:lnTo>
                  <a:pt x="56201" y="8002"/>
                </a:lnTo>
                <a:lnTo>
                  <a:pt x="56295" y="7627"/>
                </a:lnTo>
                <a:lnTo>
                  <a:pt x="56326" y="7190"/>
                </a:lnTo>
                <a:lnTo>
                  <a:pt x="56358" y="6627"/>
                </a:lnTo>
                <a:lnTo>
                  <a:pt x="56326" y="5970"/>
                </a:lnTo>
                <a:lnTo>
                  <a:pt x="56295" y="5595"/>
                </a:lnTo>
                <a:lnTo>
                  <a:pt x="56233" y="5220"/>
                </a:lnTo>
                <a:lnTo>
                  <a:pt x="56139" y="4845"/>
                </a:lnTo>
                <a:lnTo>
                  <a:pt x="56014" y="4439"/>
                </a:lnTo>
                <a:lnTo>
                  <a:pt x="55857" y="4064"/>
                </a:lnTo>
                <a:lnTo>
                  <a:pt x="55639" y="3657"/>
                </a:lnTo>
                <a:lnTo>
                  <a:pt x="55420" y="3251"/>
                </a:lnTo>
                <a:lnTo>
                  <a:pt x="55138" y="2876"/>
                </a:lnTo>
                <a:lnTo>
                  <a:pt x="54826" y="2501"/>
                </a:lnTo>
                <a:lnTo>
                  <a:pt x="54420" y="2126"/>
                </a:lnTo>
                <a:lnTo>
                  <a:pt x="54013" y="1782"/>
                </a:lnTo>
                <a:lnTo>
                  <a:pt x="53513" y="1469"/>
                </a:lnTo>
                <a:lnTo>
                  <a:pt x="52950" y="1157"/>
                </a:lnTo>
                <a:lnTo>
                  <a:pt x="52357" y="876"/>
                </a:lnTo>
                <a:lnTo>
                  <a:pt x="51669" y="625"/>
                </a:lnTo>
                <a:lnTo>
                  <a:pt x="50919" y="438"/>
                </a:lnTo>
                <a:lnTo>
                  <a:pt x="50075" y="250"/>
                </a:lnTo>
                <a:lnTo>
                  <a:pt x="49168" y="125"/>
                </a:lnTo>
                <a:lnTo>
                  <a:pt x="48199" y="32"/>
                </a:lnTo>
                <a:lnTo>
                  <a:pt x="47105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32"/>
          <p:cNvSpPr/>
          <p:nvPr/>
        </p:nvSpPr>
        <p:spPr>
          <a:xfrm>
            <a:off x="541762" y="1027094"/>
            <a:ext cx="2710431" cy="688462"/>
          </a:xfrm>
          <a:custGeom>
            <a:avLst/>
            <a:gdLst/>
            <a:ahLst/>
            <a:cxnLst/>
            <a:rect l="l" t="t" r="r" b="b"/>
            <a:pathLst>
              <a:path w="43074" h="10941" extrusionOk="0">
                <a:moveTo>
                  <a:pt x="19443" y="0"/>
                </a:moveTo>
                <a:lnTo>
                  <a:pt x="17817" y="32"/>
                </a:lnTo>
                <a:lnTo>
                  <a:pt x="17161" y="32"/>
                </a:lnTo>
                <a:lnTo>
                  <a:pt x="16505" y="94"/>
                </a:lnTo>
                <a:lnTo>
                  <a:pt x="15848" y="157"/>
                </a:lnTo>
                <a:lnTo>
                  <a:pt x="15192" y="282"/>
                </a:lnTo>
                <a:lnTo>
                  <a:pt x="14567" y="407"/>
                </a:lnTo>
                <a:lnTo>
                  <a:pt x="13910" y="594"/>
                </a:lnTo>
                <a:lnTo>
                  <a:pt x="13285" y="782"/>
                </a:lnTo>
                <a:lnTo>
                  <a:pt x="12691" y="1032"/>
                </a:lnTo>
                <a:lnTo>
                  <a:pt x="12160" y="1251"/>
                </a:lnTo>
                <a:lnTo>
                  <a:pt x="11566" y="1563"/>
                </a:lnTo>
                <a:lnTo>
                  <a:pt x="10909" y="1970"/>
                </a:lnTo>
                <a:lnTo>
                  <a:pt x="10159" y="2407"/>
                </a:lnTo>
                <a:lnTo>
                  <a:pt x="8596" y="3408"/>
                </a:lnTo>
                <a:lnTo>
                  <a:pt x="6971" y="4470"/>
                </a:lnTo>
                <a:lnTo>
                  <a:pt x="5408" y="5564"/>
                </a:lnTo>
                <a:lnTo>
                  <a:pt x="4033" y="6502"/>
                </a:lnTo>
                <a:lnTo>
                  <a:pt x="2345" y="7721"/>
                </a:lnTo>
                <a:lnTo>
                  <a:pt x="1157" y="9003"/>
                </a:lnTo>
                <a:lnTo>
                  <a:pt x="595" y="9722"/>
                </a:lnTo>
                <a:lnTo>
                  <a:pt x="63" y="10503"/>
                </a:lnTo>
                <a:lnTo>
                  <a:pt x="1" y="10628"/>
                </a:lnTo>
                <a:lnTo>
                  <a:pt x="2001" y="10534"/>
                </a:lnTo>
                <a:lnTo>
                  <a:pt x="4189" y="10440"/>
                </a:lnTo>
                <a:lnTo>
                  <a:pt x="6565" y="10409"/>
                </a:lnTo>
                <a:lnTo>
                  <a:pt x="9065" y="10347"/>
                </a:lnTo>
                <a:lnTo>
                  <a:pt x="14410" y="10347"/>
                </a:lnTo>
                <a:lnTo>
                  <a:pt x="19974" y="10378"/>
                </a:lnTo>
                <a:lnTo>
                  <a:pt x="25538" y="10472"/>
                </a:lnTo>
                <a:lnTo>
                  <a:pt x="30883" y="10597"/>
                </a:lnTo>
                <a:lnTo>
                  <a:pt x="35822" y="10753"/>
                </a:lnTo>
                <a:lnTo>
                  <a:pt x="40135" y="10941"/>
                </a:lnTo>
                <a:lnTo>
                  <a:pt x="43073" y="9221"/>
                </a:lnTo>
                <a:lnTo>
                  <a:pt x="42167" y="8377"/>
                </a:lnTo>
                <a:lnTo>
                  <a:pt x="41229" y="7565"/>
                </a:lnTo>
                <a:lnTo>
                  <a:pt x="40323" y="6783"/>
                </a:lnTo>
                <a:lnTo>
                  <a:pt x="39416" y="6033"/>
                </a:lnTo>
                <a:lnTo>
                  <a:pt x="38510" y="5314"/>
                </a:lnTo>
                <a:lnTo>
                  <a:pt x="37635" y="4627"/>
                </a:lnTo>
                <a:lnTo>
                  <a:pt x="36759" y="4001"/>
                </a:lnTo>
                <a:lnTo>
                  <a:pt x="35915" y="3439"/>
                </a:lnTo>
                <a:lnTo>
                  <a:pt x="35103" y="2876"/>
                </a:lnTo>
                <a:lnTo>
                  <a:pt x="34353" y="2407"/>
                </a:lnTo>
                <a:lnTo>
                  <a:pt x="33602" y="1938"/>
                </a:lnTo>
                <a:lnTo>
                  <a:pt x="32946" y="1563"/>
                </a:lnTo>
                <a:lnTo>
                  <a:pt x="32290" y="1251"/>
                </a:lnTo>
                <a:lnTo>
                  <a:pt x="31727" y="969"/>
                </a:lnTo>
                <a:lnTo>
                  <a:pt x="31196" y="751"/>
                </a:lnTo>
                <a:lnTo>
                  <a:pt x="30727" y="594"/>
                </a:lnTo>
                <a:lnTo>
                  <a:pt x="30133" y="469"/>
                </a:lnTo>
                <a:lnTo>
                  <a:pt x="29383" y="376"/>
                </a:lnTo>
                <a:lnTo>
                  <a:pt x="28507" y="282"/>
                </a:lnTo>
                <a:lnTo>
                  <a:pt x="27538" y="188"/>
                </a:lnTo>
                <a:lnTo>
                  <a:pt x="25444" y="94"/>
                </a:lnTo>
                <a:lnTo>
                  <a:pt x="23225" y="32"/>
                </a:lnTo>
                <a:lnTo>
                  <a:pt x="21162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32"/>
          <p:cNvSpPr/>
          <p:nvPr/>
        </p:nvSpPr>
        <p:spPr>
          <a:xfrm>
            <a:off x="457191" y="1461772"/>
            <a:ext cx="3687971" cy="773034"/>
          </a:xfrm>
          <a:custGeom>
            <a:avLst/>
            <a:gdLst/>
            <a:ahLst/>
            <a:cxnLst/>
            <a:rect l="l" t="t" r="r" b="b"/>
            <a:pathLst>
              <a:path w="58609" h="12285" extrusionOk="0">
                <a:moveTo>
                  <a:pt x="28195" y="0"/>
                </a:moveTo>
                <a:lnTo>
                  <a:pt x="24506" y="94"/>
                </a:lnTo>
                <a:lnTo>
                  <a:pt x="20787" y="188"/>
                </a:lnTo>
                <a:lnTo>
                  <a:pt x="13410" y="438"/>
                </a:lnTo>
                <a:lnTo>
                  <a:pt x="9753" y="594"/>
                </a:lnTo>
                <a:lnTo>
                  <a:pt x="6127" y="782"/>
                </a:lnTo>
                <a:lnTo>
                  <a:pt x="5158" y="813"/>
                </a:lnTo>
                <a:lnTo>
                  <a:pt x="4720" y="844"/>
                </a:lnTo>
                <a:lnTo>
                  <a:pt x="4314" y="907"/>
                </a:lnTo>
                <a:lnTo>
                  <a:pt x="3877" y="1001"/>
                </a:lnTo>
                <a:lnTo>
                  <a:pt x="3501" y="1157"/>
                </a:lnTo>
                <a:lnTo>
                  <a:pt x="3095" y="1407"/>
                </a:lnTo>
                <a:lnTo>
                  <a:pt x="2908" y="1532"/>
                </a:lnTo>
                <a:lnTo>
                  <a:pt x="2720" y="1720"/>
                </a:lnTo>
                <a:lnTo>
                  <a:pt x="2282" y="2157"/>
                </a:lnTo>
                <a:lnTo>
                  <a:pt x="1907" y="2688"/>
                </a:lnTo>
                <a:lnTo>
                  <a:pt x="1532" y="3251"/>
                </a:lnTo>
                <a:lnTo>
                  <a:pt x="1220" y="3814"/>
                </a:lnTo>
                <a:lnTo>
                  <a:pt x="938" y="4439"/>
                </a:lnTo>
                <a:lnTo>
                  <a:pt x="720" y="5064"/>
                </a:lnTo>
                <a:lnTo>
                  <a:pt x="563" y="5689"/>
                </a:lnTo>
                <a:lnTo>
                  <a:pt x="469" y="6314"/>
                </a:lnTo>
                <a:lnTo>
                  <a:pt x="438" y="6408"/>
                </a:lnTo>
                <a:lnTo>
                  <a:pt x="376" y="6471"/>
                </a:lnTo>
                <a:lnTo>
                  <a:pt x="251" y="6658"/>
                </a:lnTo>
                <a:lnTo>
                  <a:pt x="94" y="6846"/>
                </a:lnTo>
                <a:lnTo>
                  <a:pt x="32" y="6908"/>
                </a:lnTo>
                <a:lnTo>
                  <a:pt x="32" y="7002"/>
                </a:lnTo>
                <a:lnTo>
                  <a:pt x="1" y="7596"/>
                </a:lnTo>
                <a:lnTo>
                  <a:pt x="32" y="8190"/>
                </a:lnTo>
                <a:lnTo>
                  <a:pt x="126" y="8815"/>
                </a:lnTo>
                <a:lnTo>
                  <a:pt x="251" y="9471"/>
                </a:lnTo>
                <a:lnTo>
                  <a:pt x="532" y="10847"/>
                </a:lnTo>
                <a:lnTo>
                  <a:pt x="907" y="12285"/>
                </a:lnTo>
                <a:lnTo>
                  <a:pt x="2064" y="12285"/>
                </a:lnTo>
                <a:lnTo>
                  <a:pt x="2001" y="11691"/>
                </a:lnTo>
                <a:lnTo>
                  <a:pt x="2001" y="11097"/>
                </a:lnTo>
                <a:lnTo>
                  <a:pt x="2095" y="10409"/>
                </a:lnTo>
                <a:lnTo>
                  <a:pt x="2220" y="9753"/>
                </a:lnTo>
                <a:lnTo>
                  <a:pt x="2407" y="9128"/>
                </a:lnTo>
                <a:lnTo>
                  <a:pt x="2657" y="8534"/>
                </a:lnTo>
                <a:lnTo>
                  <a:pt x="2970" y="7971"/>
                </a:lnTo>
                <a:lnTo>
                  <a:pt x="3345" y="7440"/>
                </a:lnTo>
                <a:lnTo>
                  <a:pt x="3751" y="6939"/>
                </a:lnTo>
                <a:lnTo>
                  <a:pt x="4189" y="6471"/>
                </a:lnTo>
                <a:lnTo>
                  <a:pt x="4689" y="6064"/>
                </a:lnTo>
                <a:lnTo>
                  <a:pt x="5221" y="5720"/>
                </a:lnTo>
                <a:lnTo>
                  <a:pt x="5783" y="5408"/>
                </a:lnTo>
                <a:lnTo>
                  <a:pt x="6377" y="5158"/>
                </a:lnTo>
                <a:lnTo>
                  <a:pt x="7002" y="4970"/>
                </a:lnTo>
                <a:lnTo>
                  <a:pt x="7627" y="4845"/>
                </a:lnTo>
                <a:lnTo>
                  <a:pt x="8315" y="4783"/>
                </a:lnTo>
                <a:lnTo>
                  <a:pt x="8971" y="4783"/>
                </a:lnTo>
                <a:lnTo>
                  <a:pt x="9440" y="4814"/>
                </a:lnTo>
                <a:lnTo>
                  <a:pt x="9909" y="4877"/>
                </a:lnTo>
                <a:lnTo>
                  <a:pt x="10347" y="4970"/>
                </a:lnTo>
                <a:lnTo>
                  <a:pt x="10784" y="5127"/>
                </a:lnTo>
                <a:lnTo>
                  <a:pt x="11222" y="5283"/>
                </a:lnTo>
                <a:lnTo>
                  <a:pt x="11628" y="5470"/>
                </a:lnTo>
                <a:lnTo>
                  <a:pt x="12003" y="5658"/>
                </a:lnTo>
                <a:lnTo>
                  <a:pt x="12379" y="5908"/>
                </a:lnTo>
                <a:lnTo>
                  <a:pt x="12722" y="6158"/>
                </a:lnTo>
                <a:lnTo>
                  <a:pt x="13066" y="6439"/>
                </a:lnTo>
                <a:lnTo>
                  <a:pt x="13379" y="6752"/>
                </a:lnTo>
                <a:lnTo>
                  <a:pt x="13691" y="7065"/>
                </a:lnTo>
                <a:lnTo>
                  <a:pt x="13973" y="7408"/>
                </a:lnTo>
                <a:lnTo>
                  <a:pt x="14223" y="7783"/>
                </a:lnTo>
                <a:lnTo>
                  <a:pt x="14442" y="8159"/>
                </a:lnTo>
                <a:lnTo>
                  <a:pt x="14660" y="8534"/>
                </a:lnTo>
                <a:lnTo>
                  <a:pt x="14817" y="8909"/>
                </a:lnTo>
                <a:lnTo>
                  <a:pt x="14817" y="8940"/>
                </a:lnTo>
                <a:lnTo>
                  <a:pt x="14942" y="9253"/>
                </a:lnTo>
                <a:lnTo>
                  <a:pt x="15035" y="9596"/>
                </a:lnTo>
                <a:lnTo>
                  <a:pt x="15129" y="9940"/>
                </a:lnTo>
                <a:lnTo>
                  <a:pt x="15192" y="10284"/>
                </a:lnTo>
                <a:lnTo>
                  <a:pt x="15254" y="10628"/>
                </a:lnTo>
                <a:lnTo>
                  <a:pt x="15285" y="11003"/>
                </a:lnTo>
                <a:lnTo>
                  <a:pt x="15285" y="11378"/>
                </a:lnTo>
                <a:lnTo>
                  <a:pt x="15285" y="11753"/>
                </a:lnTo>
                <a:lnTo>
                  <a:pt x="15254" y="12285"/>
                </a:lnTo>
                <a:lnTo>
                  <a:pt x="42698" y="12285"/>
                </a:lnTo>
                <a:lnTo>
                  <a:pt x="42636" y="11878"/>
                </a:lnTo>
                <a:lnTo>
                  <a:pt x="42604" y="11472"/>
                </a:lnTo>
                <a:lnTo>
                  <a:pt x="42573" y="11034"/>
                </a:lnTo>
                <a:lnTo>
                  <a:pt x="42573" y="10628"/>
                </a:lnTo>
                <a:lnTo>
                  <a:pt x="42636" y="10034"/>
                </a:lnTo>
                <a:lnTo>
                  <a:pt x="42729" y="9471"/>
                </a:lnTo>
                <a:lnTo>
                  <a:pt x="42886" y="8940"/>
                </a:lnTo>
                <a:lnTo>
                  <a:pt x="43073" y="8409"/>
                </a:lnTo>
                <a:lnTo>
                  <a:pt x="43292" y="7908"/>
                </a:lnTo>
                <a:lnTo>
                  <a:pt x="43573" y="7440"/>
                </a:lnTo>
                <a:lnTo>
                  <a:pt x="43886" y="7002"/>
                </a:lnTo>
                <a:lnTo>
                  <a:pt x="44230" y="6564"/>
                </a:lnTo>
                <a:lnTo>
                  <a:pt x="44605" y="6189"/>
                </a:lnTo>
                <a:lnTo>
                  <a:pt x="44980" y="5814"/>
                </a:lnTo>
                <a:lnTo>
                  <a:pt x="45418" y="5502"/>
                </a:lnTo>
                <a:lnTo>
                  <a:pt x="45886" y="5189"/>
                </a:lnTo>
                <a:lnTo>
                  <a:pt x="46355" y="4939"/>
                </a:lnTo>
                <a:lnTo>
                  <a:pt x="46855" y="4720"/>
                </a:lnTo>
                <a:lnTo>
                  <a:pt x="47387" y="4564"/>
                </a:lnTo>
                <a:lnTo>
                  <a:pt x="47918" y="4439"/>
                </a:lnTo>
                <a:lnTo>
                  <a:pt x="48325" y="4376"/>
                </a:lnTo>
                <a:lnTo>
                  <a:pt x="48731" y="4314"/>
                </a:lnTo>
                <a:lnTo>
                  <a:pt x="49544" y="4314"/>
                </a:lnTo>
                <a:lnTo>
                  <a:pt x="50137" y="4376"/>
                </a:lnTo>
                <a:lnTo>
                  <a:pt x="50731" y="4470"/>
                </a:lnTo>
                <a:lnTo>
                  <a:pt x="51294" y="4626"/>
                </a:lnTo>
                <a:lnTo>
                  <a:pt x="51825" y="4845"/>
                </a:lnTo>
                <a:lnTo>
                  <a:pt x="52294" y="5064"/>
                </a:lnTo>
                <a:lnTo>
                  <a:pt x="52732" y="5314"/>
                </a:lnTo>
                <a:lnTo>
                  <a:pt x="53138" y="5595"/>
                </a:lnTo>
                <a:lnTo>
                  <a:pt x="53544" y="5908"/>
                </a:lnTo>
                <a:lnTo>
                  <a:pt x="53888" y="6221"/>
                </a:lnTo>
                <a:lnTo>
                  <a:pt x="54232" y="6596"/>
                </a:lnTo>
                <a:lnTo>
                  <a:pt x="54545" y="6971"/>
                </a:lnTo>
                <a:lnTo>
                  <a:pt x="54826" y="7377"/>
                </a:lnTo>
                <a:lnTo>
                  <a:pt x="55076" y="7815"/>
                </a:lnTo>
                <a:lnTo>
                  <a:pt x="55295" y="8284"/>
                </a:lnTo>
                <a:lnTo>
                  <a:pt x="55482" y="8721"/>
                </a:lnTo>
                <a:lnTo>
                  <a:pt x="55639" y="9221"/>
                </a:lnTo>
                <a:lnTo>
                  <a:pt x="55764" y="9721"/>
                </a:lnTo>
                <a:lnTo>
                  <a:pt x="55826" y="10222"/>
                </a:lnTo>
                <a:lnTo>
                  <a:pt x="55858" y="10753"/>
                </a:lnTo>
                <a:lnTo>
                  <a:pt x="55858" y="11284"/>
                </a:lnTo>
                <a:lnTo>
                  <a:pt x="55795" y="11784"/>
                </a:lnTo>
                <a:lnTo>
                  <a:pt x="55732" y="12285"/>
                </a:lnTo>
                <a:lnTo>
                  <a:pt x="57827" y="12285"/>
                </a:lnTo>
                <a:lnTo>
                  <a:pt x="57921" y="11847"/>
                </a:lnTo>
                <a:lnTo>
                  <a:pt x="58014" y="11316"/>
                </a:lnTo>
                <a:lnTo>
                  <a:pt x="58139" y="10565"/>
                </a:lnTo>
                <a:lnTo>
                  <a:pt x="58264" y="10315"/>
                </a:lnTo>
                <a:lnTo>
                  <a:pt x="58389" y="10003"/>
                </a:lnTo>
                <a:lnTo>
                  <a:pt x="58514" y="9596"/>
                </a:lnTo>
                <a:lnTo>
                  <a:pt x="58577" y="9096"/>
                </a:lnTo>
                <a:lnTo>
                  <a:pt x="58608" y="8784"/>
                </a:lnTo>
                <a:lnTo>
                  <a:pt x="58608" y="8471"/>
                </a:lnTo>
                <a:lnTo>
                  <a:pt x="58608" y="8127"/>
                </a:lnTo>
                <a:lnTo>
                  <a:pt x="58577" y="7783"/>
                </a:lnTo>
                <a:lnTo>
                  <a:pt x="58483" y="7377"/>
                </a:lnTo>
                <a:lnTo>
                  <a:pt x="58389" y="7002"/>
                </a:lnTo>
                <a:lnTo>
                  <a:pt x="58358" y="6908"/>
                </a:lnTo>
                <a:lnTo>
                  <a:pt x="58264" y="6814"/>
                </a:lnTo>
                <a:lnTo>
                  <a:pt x="58046" y="6596"/>
                </a:lnTo>
                <a:lnTo>
                  <a:pt x="57827" y="6346"/>
                </a:lnTo>
                <a:lnTo>
                  <a:pt x="57733" y="6252"/>
                </a:lnTo>
                <a:lnTo>
                  <a:pt x="57702" y="6189"/>
                </a:lnTo>
                <a:lnTo>
                  <a:pt x="57483" y="5627"/>
                </a:lnTo>
                <a:lnTo>
                  <a:pt x="57233" y="5033"/>
                </a:lnTo>
                <a:lnTo>
                  <a:pt x="56952" y="4470"/>
                </a:lnTo>
                <a:lnTo>
                  <a:pt x="56608" y="3908"/>
                </a:lnTo>
                <a:lnTo>
                  <a:pt x="56170" y="3595"/>
                </a:lnTo>
                <a:lnTo>
                  <a:pt x="55576" y="3314"/>
                </a:lnTo>
                <a:lnTo>
                  <a:pt x="54889" y="3032"/>
                </a:lnTo>
                <a:lnTo>
                  <a:pt x="54138" y="2751"/>
                </a:lnTo>
                <a:lnTo>
                  <a:pt x="53263" y="2438"/>
                </a:lnTo>
                <a:lnTo>
                  <a:pt x="52357" y="2157"/>
                </a:lnTo>
                <a:lnTo>
                  <a:pt x="51356" y="1907"/>
                </a:lnTo>
                <a:lnTo>
                  <a:pt x="50356" y="1626"/>
                </a:lnTo>
                <a:lnTo>
                  <a:pt x="48325" y="1157"/>
                </a:lnTo>
                <a:lnTo>
                  <a:pt x="46324" y="782"/>
                </a:lnTo>
                <a:lnTo>
                  <a:pt x="45386" y="625"/>
                </a:lnTo>
                <a:lnTo>
                  <a:pt x="44511" y="500"/>
                </a:lnTo>
                <a:lnTo>
                  <a:pt x="43698" y="407"/>
                </a:lnTo>
                <a:lnTo>
                  <a:pt x="42979" y="344"/>
                </a:lnTo>
                <a:lnTo>
                  <a:pt x="41167" y="219"/>
                </a:lnTo>
                <a:lnTo>
                  <a:pt x="39322" y="125"/>
                </a:lnTo>
                <a:lnTo>
                  <a:pt x="37478" y="63"/>
                </a:lnTo>
                <a:lnTo>
                  <a:pt x="35603" y="32"/>
                </a:lnTo>
                <a:lnTo>
                  <a:pt x="31914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32"/>
          <p:cNvSpPr/>
          <p:nvPr/>
        </p:nvSpPr>
        <p:spPr>
          <a:xfrm>
            <a:off x="3844118" y="1851207"/>
            <a:ext cx="301033" cy="383591"/>
          </a:xfrm>
          <a:custGeom>
            <a:avLst/>
            <a:gdLst/>
            <a:ahLst/>
            <a:cxnLst/>
            <a:rect l="l" t="t" r="r" b="b"/>
            <a:pathLst>
              <a:path w="4784" h="6096" extrusionOk="0">
                <a:moveTo>
                  <a:pt x="1" y="0"/>
                </a:moveTo>
                <a:lnTo>
                  <a:pt x="501" y="500"/>
                </a:lnTo>
                <a:lnTo>
                  <a:pt x="907" y="1063"/>
                </a:lnTo>
                <a:lnTo>
                  <a:pt x="1251" y="1657"/>
                </a:lnTo>
                <a:lnTo>
                  <a:pt x="1564" y="2282"/>
                </a:lnTo>
                <a:lnTo>
                  <a:pt x="1689" y="2595"/>
                </a:lnTo>
                <a:lnTo>
                  <a:pt x="1782" y="2939"/>
                </a:lnTo>
                <a:lnTo>
                  <a:pt x="1876" y="3282"/>
                </a:lnTo>
                <a:lnTo>
                  <a:pt x="1939" y="3626"/>
                </a:lnTo>
                <a:lnTo>
                  <a:pt x="2001" y="4001"/>
                </a:lnTo>
                <a:lnTo>
                  <a:pt x="2033" y="4345"/>
                </a:lnTo>
                <a:lnTo>
                  <a:pt x="2033" y="4720"/>
                </a:lnTo>
                <a:lnTo>
                  <a:pt x="2033" y="5095"/>
                </a:lnTo>
                <a:lnTo>
                  <a:pt x="1970" y="5595"/>
                </a:lnTo>
                <a:lnTo>
                  <a:pt x="1907" y="6096"/>
                </a:lnTo>
                <a:lnTo>
                  <a:pt x="4002" y="6096"/>
                </a:lnTo>
                <a:lnTo>
                  <a:pt x="4096" y="5658"/>
                </a:lnTo>
                <a:lnTo>
                  <a:pt x="4189" y="5127"/>
                </a:lnTo>
                <a:lnTo>
                  <a:pt x="4314" y="4376"/>
                </a:lnTo>
                <a:lnTo>
                  <a:pt x="4439" y="4126"/>
                </a:lnTo>
                <a:lnTo>
                  <a:pt x="4564" y="3814"/>
                </a:lnTo>
                <a:lnTo>
                  <a:pt x="4689" y="3407"/>
                </a:lnTo>
                <a:lnTo>
                  <a:pt x="4752" y="2907"/>
                </a:lnTo>
                <a:lnTo>
                  <a:pt x="4783" y="2595"/>
                </a:lnTo>
                <a:lnTo>
                  <a:pt x="4783" y="2282"/>
                </a:lnTo>
                <a:lnTo>
                  <a:pt x="4783" y="1938"/>
                </a:lnTo>
                <a:lnTo>
                  <a:pt x="4752" y="1594"/>
                </a:lnTo>
                <a:lnTo>
                  <a:pt x="4658" y="1188"/>
                </a:lnTo>
                <a:lnTo>
                  <a:pt x="4564" y="813"/>
                </a:lnTo>
                <a:lnTo>
                  <a:pt x="4533" y="719"/>
                </a:lnTo>
                <a:lnTo>
                  <a:pt x="4439" y="625"/>
                </a:lnTo>
                <a:lnTo>
                  <a:pt x="4221" y="407"/>
                </a:lnTo>
                <a:lnTo>
                  <a:pt x="4002" y="157"/>
                </a:lnTo>
                <a:lnTo>
                  <a:pt x="3908" y="63"/>
                </a:lnTo>
                <a:lnTo>
                  <a:pt x="3877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32"/>
          <p:cNvSpPr/>
          <p:nvPr/>
        </p:nvSpPr>
        <p:spPr>
          <a:xfrm>
            <a:off x="457191" y="1707615"/>
            <a:ext cx="2804819" cy="527186"/>
          </a:xfrm>
          <a:custGeom>
            <a:avLst/>
            <a:gdLst/>
            <a:ahLst/>
            <a:cxnLst/>
            <a:rect l="l" t="t" r="r" b="b"/>
            <a:pathLst>
              <a:path w="44574" h="8378" extrusionOk="0">
                <a:moveTo>
                  <a:pt x="7502" y="1"/>
                </a:moveTo>
                <a:lnTo>
                  <a:pt x="6940" y="63"/>
                </a:lnTo>
                <a:lnTo>
                  <a:pt x="6408" y="126"/>
                </a:lnTo>
                <a:lnTo>
                  <a:pt x="5846" y="219"/>
                </a:lnTo>
                <a:lnTo>
                  <a:pt x="5314" y="344"/>
                </a:lnTo>
                <a:lnTo>
                  <a:pt x="4814" y="469"/>
                </a:lnTo>
                <a:lnTo>
                  <a:pt x="4283" y="626"/>
                </a:lnTo>
                <a:lnTo>
                  <a:pt x="3783" y="813"/>
                </a:lnTo>
                <a:lnTo>
                  <a:pt x="2845" y="1188"/>
                </a:lnTo>
                <a:lnTo>
                  <a:pt x="1970" y="1595"/>
                </a:lnTo>
                <a:lnTo>
                  <a:pt x="1188" y="2001"/>
                </a:lnTo>
                <a:lnTo>
                  <a:pt x="469" y="2407"/>
                </a:lnTo>
                <a:lnTo>
                  <a:pt x="438" y="2501"/>
                </a:lnTo>
                <a:lnTo>
                  <a:pt x="376" y="2564"/>
                </a:lnTo>
                <a:lnTo>
                  <a:pt x="251" y="2751"/>
                </a:lnTo>
                <a:lnTo>
                  <a:pt x="94" y="2939"/>
                </a:lnTo>
                <a:lnTo>
                  <a:pt x="32" y="3001"/>
                </a:lnTo>
                <a:lnTo>
                  <a:pt x="32" y="3095"/>
                </a:lnTo>
                <a:lnTo>
                  <a:pt x="1" y="3689"/>
                </a:lnTo>
                <a:lnTo>
                  <a:pt x="32" y="4283"/>
                </a:lnTo>
                <a:lnTo>
                  <a:pt x="126" y="4908"/>
                </a:lnTo>
                <a:lnTo>
                  <a:pt x="251" y="5564"/>
                </a:lnTo>
                <a:lnTo>
                  <a:pt x="532" y="6940"/>
                </a:lnTo>
                <a:lnTo>
                  <a:pt x="907" y="8378"/>
                </a:lnTo>
                <a:lnTo>
                  <a:pt x="2064" y="8378"/>
                </a:lnTo>
                <a:lnTo>
                  <a:pt x="2001" y="7784"/>
                </a:lnTo>
                <a:lnTo>
                  <a:pt x="2001" y="7190"/>
                </a:lnTo>
                <a:lnTo>
                  <a:pt x="2095" y="6502"/>
                </a:lnTo>
                <a:lnTo>
                  <a:pt x="2220" y="5846"/>
                </a:lnTo>
                <a:lnTo>
                  <a:pt x="2407" y="5221"/>
                </a:lnTo>
                <a:lnTo>
                  <a:pt x="2657" y="4627"/>
                </a:lnTo>
                <a:lnTo>
                  <a:pt x="2970" y="4064"/>
                </a:lnTo>
                <a:lnTo>
                  <a:pt x="3345" y="3533"/>
                </a:lnTo>
                <a:lnTo>
                  <a:pt x="3751" y="3032"/>
                </a:lnTo>
                <a:lnTo>
                  <a:pt x="4189" y="2564"/>
                </a:lnTo>
                <a:lnTo>
                  <a:pt x="4689" y="2157"/>
                </a:lnTo>
                <a:lnTo>
                  <a:pt x="5221" y="1813"/>
                </a:lnTo>
                <a:lnTo>
                  <a:pt x="5783" y="1501"/>
                </a:lnTo>
                <a:lnTo>
                  <a:pt x="6377" y="1251"/>
                </a:lnTo>
                <a:lnTo>
                  <a:pt x="7002" y="1063"/>
                </a:lnTo>
                <a:lnTo>
                  <a:pt x="7627" y="938"/>
                </a:lnTo>
                <a:lnTo>
                  <a:pt x="8315" y="876"/>
                </a:lnTo>
                <a:lnTo>
                  <a:pt x="8971" y="876"/>
                </a:lnTo>
                <a:lnTo>
                  <a:pt x="9440" y="907"/>
                </a:lnTo>
                <a:lnTo>
                  <a:pt x="9909" y="970"/>
                </a:lnTo>
                <a:lnTo>
                  <a:pt x="10347" y="1063"/>
                </a:lnTo>
                <a:lnTo>
                  <a:pt x="10784" y="1220"/>
                </a:lnTo>
                <a:lnTo>
                  <a:pt x="11222" y="1376"/>
                </a:lnTo>
                <a:lnTo>
                  <a:pt x="11628" y="1563"/>
                </a:lnTo>
                <a:lnTo>
                  <a:pt x="12003" y="1751"/>
                </a:lnTo>
                <a:lnTo>
                  <a:pt x="12379" y="2001"/>
                </a:lnTo>
                <a:lnTo>
                  <a:pt x="12722" y="2251"/>
                </a:lnTo>
                <a:lnTo>
                  <a:pt x="13066" y="2532"/>
                </a:lnTo>
                <a:lnTo>
                  <a:pt x="13379" y="2845"/>
                </a:lnTo>
                <a:lnTo>
                  <a:pt x="13691" y="3158"/>
                </a:lnTo>
                <a:lnTo>
                  <a:pt x="13973" y="3501"/>
                </a:lnTo>
                <a:lnTo>
                  <a:pt x="14223" y="3876"/>
                </a:lnTo>
                <a:lnTo>
                  <a:pt x="14442" y="4252"/>
                </a:lnTo>
                <a:lnTo>
                  <a:pt x="14660" y="4627"/>
                </a:lnTo>
                <a:lnTo>
                  <a:pt x="14817" y="5002"/>
                </a:lnTo>
                <a:lnTo>
                  <a:pt x="14817" y="5033"/>
                </a:lnTo>
                <a:lnTo>
                  <a:pt x="14942" y="5346"/>
                </a:lnTo>
                <a:lnTo>
                  <a:pt x="15035" y="5689"/>
                </a:lnTo>
                <a:lnTo>
                  <a:pt x="15129" y="6033"/>
                </a:lnTo>
                <a:lnTo>
                  <a:pt x="15192" y="6377"/>
                </a:lnTo>
                <a:lnTo>
                  <a:pt x="15254" y="6721"/>
                </a:lnTo>
                <a:lnTo>
                  <a:pt x="15285" y="7096"/>
                </a:lnTo>
                <a:lnTo>
                  <a:pt x="15285" y="7471"/>
                </a:lnTo>
                <a:lnTo>
                  <a:pt x="15285" y="7846"/>
                </a:lnTo>
                <a:lnTo>
                  <a:pt x="15254" y="8378"/>
                </a:lnTo>
                <a:lnTo>
                  <a:pt x="42698" y="8378"/>
                </a:lnTo>
                <a:lnTo>
                  <a:pt x="42636" y="7971"/>
                </a:lnTo>
                <a:lnTo>
                  <a:pt x="42604" y="7565"/>
                </a:lnTo>
                <a:lnTo>
                  <a:pt x="42573" y="7127"/>
                </a:lnTo>
                <a:lnTo>
                  <a:pt x="42573" y="6721"/>
                </a:lnTo>
                <a:lnTo>
                  <a:pt x="42636" y="6064"/>
                </a:lnTo>
                <a:lnTo>
                  <a:pt x="42761" y="5439"/>
                </a:lnTo>
                <a:lnTo>
                  <a:pt x="42948" y="4845"/>
                </a:lnTo>
                <a:lnTo>
                  <a:pt x="43167" y="4252"/>
                </a:lnTo>
                <a:lnTo>
                  <a:pt x="43448" y="3720"/>
                </a:lnTo>
                <a:lnTo>
                  <a:pt x="43792" y="3189"/>
                </a:lnTo>
                <a:lnTo>
                  <a:pt x="44167" y="2720"/>
                </a:lnTo>
                <a:lnTo>
                  <a:pt x="44574" y="2282"/>
                </a:lnTo>
                <a:lnTo>
                  <a:pt x="27757" y="2282"/>
                </a:lnTo>
                <a:lnTo>
                  <a:pt x="25850" y="2251"/>
                </a:lnTo>
                <a:lnTo>
                  <a:pt x="24038" y="2189"/>
                </a:lnTo>
                <a:lnTo>
                  <a:pt x="22318" y="2064"/>
                </a:lnTo>
                <a:lnTo>
                  <a:pt x="20693" y="1938"/>
                </a:lnTo>
                <a:lnTo>
                  <a:pt x="19193" y="1751"/>
                </a:lnTo>
                <a:lnTo>
                  <a:pt x="17755" y="1563"/>
                </a:lnTo>
                <a:lnTo>
                  <a:pt x="16411" y="1345"/>
                </a:lnTo>
                <a:lnTo>
                  <a:pt x="15160" y="1126"/>
                </a:lnTo>
                <a:lnTo>
                  <a:pt x="12910" y="719"/>
                </a:lnTo>
                <a:lnTo>
                  <a:pt x="10972" y="344"/>
                </a:lnTo>
                <a:lnTo>
                  <a:pt x="10128" y="188"/>
                </a:lnTo>
                <a:lnTo>
                  <a:pt x="9378" y="94"/>
                </a:lnTo>
                <a:lnTo>
                  <a:pt x="8690" y="1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32"/>
          <p:cNvSpPr/>
          <p:nvPr/>
        </p:nvSpPr>
        <p:spPr>
          <a:xfrm>
            <a:off x="972545" y="1046789"/>
            <a:ext cx="2120321" cy="1189975"/>
          </a:xfrm>
          <a:custGeom>
            <a:avLst/>
            <a:gdLst/>
            <a:ahLst/>
            <a:cxnLst/>
            <a:rect l="l" t="t" r="r" b="b"/>
            <a:pathLst>
              <a:path w="33696" h="18911" extrusionOk="0">
                <a:moveTo>
                  <a:pt x="15472" y="0"/>
                </a:moveTo>
                <a:lnTo>
                  <a:pt x="13316" y="31"/>
                </a:lnTo>
                <a:lnTo>
                  <a:pt x="12253" y="63"/>
                </a:lnTo>
                <a:lnTo>
                  <a:pt x="11253" y="125"/>
                </a:lnTo>
                <a:lnTo>
                  <a:pt x="10284" y="188"/>
                </a:lnTo>
                <a:lnTo>
                  <a:pt x="9377" y="281"/>
                </a:lnTo>
                <a:lnTo>
                  <a:pt x="8440" y="406"/>
                </a:lnTo>
                <a:lnTo>
                  <a:pt x="7564" y="625"/>
                </a:lnTo>
                <a:lnTo>
                  <a:pt x="6720" y="875"/>
                </a:lnTo>
                <a:lnTo>
                  <a:pt x="5939" y="1188"/>
                </a:lnTo>
                <a:lnTo>
                  <a:pt x="5220" y="1500"/>
                </a:lnTo>
                <a:lnTo>
                  <a:pt x="4501" y="1875"/>
                </a:lnTo>
                <a:lnTo>
                  <a:pt x="3876" y="2282"/>
                </a:lnTo>
                <a:lnTo>
                  <a:pt x="3251" y="2688"/>
                </a:lnTo>
                <a:lnTo>
                  <a:pt x="2719" y="3095"/>
                </a:lnTo>
                <a:lnTo>
                  <a:pt x="2188" y="3501"/>
                </a:lnTo>
                <a:lnTo>
                  <a:pt x="1719" y="3907"/>
                </a:lnTo>
                <a:lnTo>
                  <a:pt x="1313" y="4314"/>
                </a:lnTo>
                <a:lnTo>
                  <a:pt x="625" y="5032"/>
                </a:lnTo>
                <a:lnTo>
                  <a:pt x="94" y="5595"/>
                </a:lnTo>
                <a:lnTo>
                  <a:pt x="63" y="5626"/>
                </a:lnTo>
                <a:lnTo>
                  <a:pt x="63" y="5689"/>
                </a:lnTo>
                <a:lnTo>
                  <a:pt x="31" y="6533"/>
                </a:lnTo>
                <a:lnTo>
                  <a:pt x="0" y="7814"/>
                </a:lnTo>
                <a:lnTo>
                  <a:pt x="31" y="8471"/>
                </a:lnTo>
                <a:lnTo>
                  <a:pt x="94" y="9065"/>
                </a:lnTo>
                <a:lnTo>
                  <a:pt x="125" y="9315"/>
                </a:lnTo>
                <a:lnTo>
                  <a:pt x="188" y="9534"/>
                </a:lnTo>
                <a:lnTo>
                  <a:pt x="250" y="9690"/>
                </a:lnTo>
                <a:lnTo>
                  <a:pt x="344" y="9784"/>
                </a:lnTo>
                <a:lnTo>
                  <a:pt x="469" y="9877"/>
                </a:lnTo>
                <a:lnTo>
                  <a:pt x="656" y="9940"/>
                </a:lnTo>
                <a:lnTo>
                  <a:pt x="1188" y="10065"/>
                </a:lnTo>
                <a:lnTo>
                  <a:pt x="1688" y="10190"/>
                </a:lnTo>
                <a:lnTo>
                  <a:pt x="2282" y="10346"/>
                </a:lnTo>
                <a:lnTo>
                  <a:pt x="2938" y="10596"/>
                </a:lnTo>
                <a:lnTo>
                  <a:pt x="3626" y="10878"/>
                </a:lnTo>
                <a:lnTo>
                  <a:pt x="3970" y="11065"/>
                </a:lnTo>
                <a:lnTo>
                  <a:pt x="4314" y="11284"/>
                </a:lnTo>
                <a:lnTo>
                  <a:pt x="4689" y="11534"/>
                </a:lnTo>
                <a:lnTo>
                  <a:pt x="5032" y="11784"/>
                </a:lnTo>
                <a:lnTo>
                  <a:pt x="5376" y="12097"/>
                </a:lnTo>
                <a:lnTo>
                  <a:pt x="5720" y="12440"/>
                </a:lnTo>
                <a:lnTo>
                  <a:pt x="6064" y="12816"/>
                </a:lnTo>
                <a:lnTo>
                  <a:pt x="6377" y="13222"/>
                </a:lnTo>
                <a:lnTo>
                  <a:pt x="6752" y="13785"/>
                </a:lnTo>
                <a:lnTo>
                  <a:pt x="7064" y="14347"/>
                </a:lnTo>
                <a:lnTo>
                  <a:pt x="7346" y="14879"/>
                </a:lnTo>
                <a:lnTo>
                  <a:pt x="7564" y="15379"/>
                </a:lnTo>
                <a:lnTo>
                  <a:pt x="7721" y="15879"/>
                </a:lnTo>
                <a:lnTo>
                  <a:pt x="7877" y="16348"/>
                </a:lnTo>
                <a:lnTo>
                  <a:pt x="7971" y="16754"/>
                </a:lnTo>
                <a:lnTo>
                  <a:pt x="8033" y="17160"/>
                </a:lnTo>
                <a:lnTo>
                  <a:pt x="8064" y="17535"/>
                </a:lnTo>
                <a:lnTo>
                  <a:pt x="8096" y="17848"/>
                </a:lnTo>
                <a:lnTo>
                  <a:pt x="8096" y="18379"/>
                </a:lnTo>
                <a:lnTo>
                  <a:pt x="8064" y="18723"/>
                </a:lnTo>
                <a:lnTo>
                  <a:pt x="8033" y="18848"/>
                </a:lnTo>
                <a:lnTo>
                  <a:pt x="8283" y="18911"/>
                </a:lnTo>
                <a:lnTo>
                  <a:pt x="8283" y="18754"/>
                </a:lnTo>
                <a:lnTo>
                  <a:pt x="8346" y="18379"/>
                </a:lnTo>
                <a:lnTo>
                  <a:pt x="8346" y="17848"/>
                </a:lnTo>
                <a:lnTo>
                  <a:pt x="8314" y="17504"/>
                </a:lnTo>
                <a:lnTo>
                  <a:pt x="8283" y="17129"/>
                </a:lnTo>
                <a:lnTo>
                  <a:pt x="8221" y="16723"/>
                </a:lnTo>
                <a:lnTo>
                  <a:pt x="8096" y="16285"/>
                </a:lnTo>
                <a:lnTo>
                  <a:pt x="7971" y="15785"/>
                </a:lnTo>
                <a:lnTo>
                  <a:pt x="7783" y="15285"/>
                </a:lnTo>
                <a:lnTo>
                  <a:pt x="7564" y="14785"/>
                </a:lnTo>
                <a:lnTo>
                  <a:pt x="7283" y="14222"/>
                </a:lnTo>
                <a:lnTo>
                  <a:pt x="6970" y="13660"/>
                </a:lnTo>
                <a:lnTo>
                  <a:pt x="6564" y="13066"/>
                </a:lnTo>
                <a:lnTo>
                  <a:pt x="6252" y="12659"/>
                </a:lnTo>
                <a:lnTo>
                  <a:pt x="5908" y="12253"/>
                </a:lnTo>
                <a:lnTo>
                  <a:pt x="5564" y="11909"/>
                </a:lnTo>
                <a:lnTo>
                  <a:pt x="5189" y="11597"/>
                </a:lnTo>
                <a:lnTo>
                  <a:pt x="4845" y="11315"/>
                </a:lnTo>
                <a:lnTo>
                  <a:pt x="4470" y="11065"/>
                </a:lnTo>
                <a:lnTo>
                  <a:pt x="4095" y="10846"/>
                </a:lnTo>
                <a:lnTo>
                  <a:pt x="3751" y="10659"/>
                </a:lnTo>
                <a:lnTo>
                  <a:pt x="3032" y="10346"/>
                </a:lnTo>
                <a:lnTo>
                  <a:pt x="2376" y="10127"/>
                </a:lnTo>
                <a:lnTo>
                  <a:pt x="1750" y="9971"/>
                </a:lnTo>
                <a:lnTo>
                  <a:pt x="1250" y="9846"/>
                </a:lnTo>
                <a:lnTo>
                  <a:pt x="781" y="9721"/>
                </a:lnTo>
                <a:lnTo>
                  <a:pt x="594" y="9659"/>
                </a:lnTo>
                <a:lnTo>
                  <a:pt x="500" y="9596"/>
                </a:lnTo>
                <a:lnTo>
                  <a:pt x="438" y="9534"/>
                </a:lnTo>
                <a:lnTo>
                  <a:pt x="406" y="9440"/>
                </a:lnTo>
                <a:lnTo>
                  <a:pt x="344" y="9127"/>
                </a:lnTo>
                <a:lnTo>
                  <a:pt x="281" y="8658"/>
                </a:lnTo>
                <a:lnTo>
                  <a:pt x="281" y="8127"/>
                </a:lnTo>
                <a:lnTo>
                  <a:pt x="250" y="6939"/>
                </a:lnTo>
                <a:lnTo>
                  <a:pt x="313" y="5720"/>
                </a:lnTo>
                <a:lnTo>
                  <a:pt x="813" y="5158"/>
                </a:lnTo>
                <a:lnTo>
                  <a:pt x="1532" y="4439"/>
                </a:lnTo>
                <a:lnTo>
                  <a:pt x="1938" y="4063"/>
                </a:lnTo>
                <a:lnTo>
                  <a:pt x="2376" y="3657"/>
                </a:lnTo>
                <a:lnTo>
                  <a:pt x="2876" y="3251"/>
                </a:lnTo>
                <a:lnTo>
                  <a:pt x="3438" y="2844"/>
                </a:lnTo>
                <a:lnTo>
                  <a:pt x="4032" y="2469"/>
                </a:lnTo>
                <a:lnTo>
                  <a:pt x="4657" y="2094"/>
                </a:lnTo>
                <a:lnTo>
                  <a:pt x="5345" y="1719"/>
                </a:lnTo>
                <a:lnTo>
                  <a:pt x="6064" y="1407"/>
                </a:lnTo>
                <a:lnTo>
                  <a:pt x="6814" y="1094"/>
                </a:lnTo>
                <a:lnTo>
                  <a:pt x="7658" y="844"/>
                </a:lnTo>
                <a:lnTo>
                  <a:pt x="8502" y="656"/>
                </a:lnTo>
                <a:lnTo>
                  <a:pt x="9409" y="531"/>
                </a:lnTo>
                <a:lnTo>
                  <a:pt x="10377" y="406"/>
                </a:lnTo>
                <a:lnTo>
                  <a:pt x="11378" y="344"/>
                </a:lnTo>
                <a:lnTo>
                  <a:pt x="12409" y="281"/>
                </a:lnTo>
                <a:lnTo>
                  <a:pt x="13503" y="250"/>
                </a:lnTo>
                <a:lnTo>
                  <a:pt x="15691" y="219"/>
                </a:lnTo>
                <a:lnTo>
                  <a:pt x="17817" y="281"/>
                </a:lnTo>
                <a:lnTo>
                  <a:pt x="19817" y="375"/>
                </a:lnTo>
                <a:lnTo>
                  <a:pt x="21568" y="531"/>
                </a:lnTo>
                <a:lnTo>
                  <a:pt x="22318" y="625"/>
                </a:lnTo>
                <a:lnTo>
                  <a:pt x="22974" y="750"/>
                </a:lnTo>
                <a:lnTo>
                  <a:pt x="23506" y="875"/>
                </a:lnTo>
                <a:lnTo>
                  <a:pt x="23943" y="1000"/>
                </a:lnTo>
                <a:lnTo>
                  <a:pt x="24350" y="1157"/>
                </a:lnTo>
                <a:lnTo>
                  <a:pt x="24787" y="1375"/>
                </a:lnTo>
                <a:lnTo>
                  <a:pt x="25287" y="1625"/>
                </a:lnTo>
                <a:lnTo>
                  <a:pt x="25819" y="1938"/>
                </a:lnTo>
                <a:lnTo>
                  <a:pt x="26975" y="2626"/>
                </a:lnTo>
                <a:lnTo>
                  <a:pt x="28163" y="3438"/>
                </a:lnTo>
                <a:lnTo>
                  <a:pt x="29319" y="4282"/>
                </a:lnTo>
                <a:lnTo>
                  <a:pt x="30413" y="5126"/>
                </a:lnTo>
                <a:lnTo>
                  <a:pt x="31351" y="5908"/>
                </a:lnTo>
                <a:lnTo>
                  <a:pt x="31726" y="6283"/>
                </a:lnTo>
                <a:lnTo>
                  <a:pt x="32070" y="6595"/>
                </a:lnTo>
                <a:lnTo>
                  <a:pt x="32320" y="6908"/>
                </a:lnTo>
                <a:lnTo>
                  <a:pt x="32539" y="7189"/>
                </a:lnTo>
                <a:lnTo>
                  <a:pt x="32758" y="7502"/>
                </a:lnTo>
                <a:lnTo>
                  <a:pt x="32914" y="7814"/>
                </a:lnTo>
                <a:lnTo>
                  <a:pt x="33039" y="8127"/>
                </a:lnTo>
                <a:lnTo>
                  <a:pt x="33164" y="8440"/>
                </a:lnTo>
                <a:lnTo>
                  <a:pt x="33258" y="8752"/>
                </a:lnTo>
                <a:lnTo>
                  <a:pt x="33320" y="9096"/>
                </a:lnTo>
                <a:lnTo>
                  <a:pt x="33414" y="9721"/>
                </a:lnTo>
                <a:lnTo>
                  <a:pt x="33445" y="10346"/>
                </a:lnTo>
                <a:lnTo>
                  <a:pt x="33445" y="10971"/>
                </a:lnTo>
                <a:lnTo>
                  <a:pt x="33414" y="11597"/>
                </a:lnTo>
                <a:lnTo>
                  <a:pt x="33352" y="12097"/>
                </a:lnTo>
                <a:lnTo>
                  <a:pt x="33258" y="13534"/>
                </a:lnTo>
                <a:lnTo>
                  <a:pt x="33164" y="15254"/>
                </a:lnTo>
                <a:lnTo>
                  <a:pt x="33133" y="16160"/>
                </a:lnTo>
                <a:lnTo>
                  <a:pt x="33164" y="17098"/>
                </a:lnTo>
                <a:lnTo>
                  <a:pt x="33195" y="18004"/>
                </a:lnTo>
                <a:lnTo>
                  <a:pt x="33258" y="18880"/>
                </a:lnTo>
                <a:lnTo>
                  <a:pt x="33508" y="18880"/>
                </a:lnTo>
                <a:lnTo>
                  <a:pt x="33414" y="17973"/>
                </a:lnTo>
                <a:lnTo>
                  <a:pt x="33383" y="17067"/>
                </a:lnTo>
                <a:lnTo>
                  <a:pt x="33383" y="16160"/>
                </a:lnTo>
                <a:lnTo>
                  <a:pt x="33414" y="15254"/>
                </a:lnTo>
                <a:lnTo>
                  <a:pt x="33508" y="13534"/>
                </a:lnTo>
                <a:lnTo>
                  <a:pt x="33602" y="12128"/>
                </a:lnTo>
                <a:lnTo>
                  <a:pt x="33664" y="11597"/>
                </a:lnTo>
                <a:lnTo>
                  <a:pt x="33695" y="10971"/>
                </a:lnTo>
                <a:lnTo>
                  <a:pt x="33695" y="10346"/>
                </a:lnTo>
                <a:lnTo>
                  <a:pt x="33664" y="9690"/>
                </a:lnTo>
                <a:lnTo>
                  <a:pt x="33570" y="9002"/>
                </a:lnTo>
                <a:lnTo>
                  <a:pt x="33508" y="8690"/>
                </a:lnTo>
                <a:lnTo>
                  <a:pt x="33383" y="8346"/>
                </a:lnTo>
                <a:lnTo>
                  <a:pt x="33289" y="8033"/>
                </a:lnTo>
                <a:lnTo>
                  <a:pt x="33133" y="7689"/>
                </a:lnTo>
                <a:lnTo>
                  <a:pt x="32945" y="7377"/>
                </a:lnTo>
                <a:lnTo>
                  <a:pt x="32758" y="7064"/>
                </a:lnTo>
                <a:lnTo>
                  <a:pt x="32508" y="6752"/>
                </a:lnTo>
                <a:lnTo>
                  <a:pt x="32226" y="6439"/>
                </a:lnTo>
                <a:lnTo>
                  <a:pt x="31914" y="6095"/>
                </a:lnTo>
                <a:lnTo>
                  <a:pt x="31507" y="5751"/>
                </a:lnTo>
                <a:lnTo>
                  <a:pt x="30570" y="4939"/>
                </a:lnTo>
                <a:lnTo>
                  <a:pt x="29476" y="4095"/>
                </a:lnTo>
                <a:lnTo>
                  <a:pt x="28288" y="3251"/>
                </a:lnTo>
                <a:lnTo>
                  <a:pt x="27100" y="2438"/>
                </a:lnTo>
                <a:lnTo>
                  <a:pt x="25944" y="1719"/>
                </a:lnTo>
                <a:lnTo>
                  <a:pt x="25381" y="1407"/>
                </a:lnTo>
                <a:lnTo>
                  <a:pt x="24881" y="1125"/>
                </a:lnTo>
                <a:lnTo>
                  <a:pt x="24443" y="906"/>
                </a:lnTo>
                <a:lnTo>
                  <a:pt x="24037" y="750"/>
                </a:lnTo>
                <a:lnTo>
                  <a:pt x="23568" y="625"/>
                </a:lnTo>
                <a:lnTo>
                  <a:pt x="22974" y="500"/>
                </a:lnTo>
                <a:lnTo>
                  <a:pt x="22287" y="375"/>
                </a:lnTo>
                <a:lnTo>
                  <a:pt x="21505" y="281"/>
                </a:lnTo>
                <a:lnTo>
                  <a:pt x="20630" y="188"/>
                </a:lnTo>
                <a:lnTo>
                  <a:pt x="19661" y="125"/>
                </a:lnTo>
                <a:lnTo>
                  <a:pt x="17629" y="31"/>
                </a:lnTo>
                <a:lnTo>
                  <a:pt x="15472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650;p32"/>
          <p:cNvSpPr/>
          <p:nvPr/>
        </p:nvSpPr>
        <p:spPr>
          <a:xfrm>
            <a:off x="1745513" y="1054654"/>
            <a:ext cx="55122" cy="1180158"/>
          </a:xfrm>
          <a:custGeom>
            <a:avLst/>
            <a:gdLst/>
            <a:ahLst/>
            <a:cxnLst/>
            <a:rect l="l" t="t" r="r" b="b"/>
            <a:pathLst>
              <a:path w="876" h="18755" extrusionOk="0">
                <a:moveTo>
                  <a:pt x="625" y="0"/>
                </a:moveTo>
                <a:lnTo>
                  <a:pt x="625" y="344"/>
                </a:lnTo>
                <a:lnTo>
                  <a:pt x="375" y="3345"/>
                </a:lnTo>
                <a:lnTo>
                  <a:pt x="156" y="6439"/>
                </a:lnTo>
                <a:lnTo>
                  <a:pt x="63" y="7908"/>
                </a:lnTo>
                <a:lnTo>
                  <a:pt x="0" y="9284"/>
                </a:lnTo>
                <a:lnTo>
                  <a:pt x="0" y="10471"/>
                </a:lnTo>
                <a:lnTo>
                  <a:pt x="0" y="11472"/>
                </a:lnTo>
                <a:lnTo>
                  <a:pt x="156" y="13566"/>
                </a:lnTo>
                <a:lnTo>
                  <a:pt x="375" y="15973"/>
                </a:lnTo>
                <a:lnTo>
                  <a:pt x="625" y="18755"/>
                </a:lnTo>
                <a:lnTo>
                  <a:pt x="875" y="18755"/>
                </a:lnTo>
                <a:lnTo>
                  <a:pt x="594" y="15941"/>
                </a:lnTo>
                <a:lnTo>
                  <a:pt x="407" y="13566"/>
                </a:lnTo>
                <a:lnTo>
                  <a:pt x="250" y="11440"/>
                </a:lnTo>
                <a:lnTo>
                  <a:pt x="219" y="10471"/>
                </a:lnTo>
                <a:lnTo>
                  <a:pt x="250" y="9284"/>
                </a:lnTo>
                <a:lnTo>
                  <a:pt x="313" y="7908"/>
                </a:lnTo>
                <a:lnTo>
                  <a:pt x="407" y="6439"/>
                </a:lnTo>
                <a:lnTo>
                  <a:pt x="625" y="3345"/>
                </a:lnTo>
                <a:lnTo>
                  <a:pt x="844" y="375"/>
                </a:lnTo>
                <a:lnTo>
                  <a:pt x="875" y="31"/>
                </a:lnTo>
                <a:lnTo>
                  <a:pt x="625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32"/>
          <p:cNvSpPr/>
          <p:nvPr/>
        </p:nvSpPr>
        <p:spPr>
          <a:xfrm>
            <a:off x="1078699" y="1103798"/>
            <a:ext cx="1898133" cy="432798"/>
          </a:xfrm>
          <a:custGeom>
            <a:avLst/>
            <a:gdLst/>
            <a:ahLst/>
            <a:cxnLst/>
            <a:rect l="l" t="t" r="r" b="b"/>
            <a:pathLst>
              <a:path w="30165" h="6878" extrusionOk="0">
                <a:moveTo>
                  <a:pt x="13754" y="0"/>
                </a:moveTo>
                <a:lnTo>
                  <a:pt x="12316" y="32"/>
                </a:lnTo>
                <a:lnTo>
                  <a:pt x="10253" y="94"/>
                </a:lnTo>
                <a:lnTo>
                  <a:pt x="10003" y="126"/>
                </a:lnTo>
                <a:lnTo>
                  <a:pt x="8909" y="219"/>
                </a:lnTo>
                <a:lnTo>
                  <a:pt x="7847" y="376"/>
                </a:lnTo>
                <a:lnTo>
                  <a:pt x="6878" y="563"/>
                </a:lnTo>
                <a:lnTo>
                  <a:pt x="6002" y="813"/>
                </a:lnTo>
                <a:lnTo>
                  <a:pt x="5158" y="1094"/>
                </a:lnTo>
                <a:lnTo>
                  <a:pt x="4408" y="1438"/>
                </a:lnTo>
                <a:lnTo>
                  <a:pt x="3721" y="1782"/>
                </a:lnTo>
                <a:lnTo>
                  <a:pt x="3064" y="2126"/>
                </a:lnTo>
                <a:lnTo>
                  <a:pt x="2502" y="2501"/>
                </a:lnTo>
                <a:lnTo>
                  <a:pt x="2001" y="2876"/>
                </a:lnTo>
                <a:lnTo>
                  <a:pt x="1533" y="3251"/>
                </a:lnTo>
                <a:lnTo>
                  <a:pt x="1126" y="3595"/>
                </a:lnTo>
                <a:lnTo>
                  <a:pt x="782" y="3939"/>
                </a:lnTo>
                <a:lnTo>
                  <a:pt x="470" y="4252"/>
                </a:lnTo>
                <a:lnTo>
                  <a:pt x="1" y="4783"/>
                </a:lnTo>
                <a:lnTo>
                  <a:pt x="188" y="5189"/>
                </a:lnTo>
                <a:lnTo>
                  <a:pt x="345" y="5408"/>
                </a:lnTo>
                <a:lnTo>
                  <a:pt x="470" y="5658"/>
                </a:lnTo>
                <a:lnTo>
                  <a:pt x="657" y="5877"/>
                </a:lnTo>
                <a:lnTo>
                  <a:pt x="845" y="6064"/>
                </a:lnTo>
                <a:lnTo>
                  <a:pt x="1032" y="6221"/>
                </a:lnTo>
                <a:lnTo>
                  <a:pt x="1251" y="6314"/>
                </a:lnTo>
                <a:lnTo>
                  <a:pt x="1595" y="6408"/>
                </a:lnTo>
                <a:lnTo>
                  <a:pt x="2033" y="6471"/>
                </a:lnTo>
                <a:lnTo>
                  <a:pt x="2658" y="6502"/>
                </a:lnTo>
                <a:lnTo>
                  <a:pt x="3439" y="6533"/>
                </a:lnTo>
                <a:lnTo>
                  <a:pt x="5877" y="6596"/>
                </a:lnTo>
                <a:lnTo>
                  <a:pt x="11816" y="6596"/>
                </a:lnTo>
                <a:lnTo>
                  <a:pt x="15317" y="6658"/>
                </a:lnTo>
                <a:lnTo>
                  <a:pt x="19037" y="6752"/>
                </a:lnTo>
                <a:lnTo>
                  <a:pt x="23256" y="6846"/>
                </a:lnTo>
                <a:lnTo>
                  <a:pt x="25163" y="6877"/>
                </a:lnTo>
                <a:lnTo>
                  <a:pt x="28289" y="6877"/>
                </a:lnTo>
                <a:lnTo>
                  <a:pt x="29258" y="6846"/>
                </a:lnTo>
                <a:lnTo>
                  <a:pt x="29852" y="6783"/>
                </a:lnTo>
                <a:lnTo>
                  <a:pt x="30164" y="6752"/>
                </a:lnTo>
                <a:lnTo>
                  <a:pt x="29820" y="6346"/>
                </a:lnTo>
                <a:lnTo>
                  <a:pt x="29195" y="5721"/>
                </a:lnTo>
                <a:lnTo>
                  <a:pt x="28320" y="4908"/>
                </a:lnTo>
                <a:lnTo>
                  <a:pt x="27132" y="3908"/>
                </a:lnTo>
                <a:lnTo>
                  <a:pt x="25788" y="2845"/>
                </a:lnTo>
                <a:lnTo>
                  <a:pt x="25132" y="2376"/>
                </a:lnTo>
                <a:lnTo>
                  <a:pt x="24507" y="1938"/>
                </a:lnTo>
                <a:lnTo>
                  <a:pt x="23975" y="1595"/>
                </a:lnTo>
                <a:lnTo>
                  <a:pt x="23444" y="1282"/>
                </a:lnTo>
                <a:lnTo>
                  <a:pt x="23006" y="1032"/>
                </a:lnTo>
                <a:lnTo>
                  <a:pt x="22631" y="876"/>
                </a:lnTo>
                <a:lnTo>
                  <a:pt x="22006" y="657"/>
                </a:lnTo>
                <a:lnTo>
                  <a:pt x="21287" y="469"/>
                </a:lnTo>
                <a:lnTo>
                  <a:pt x="20506" y="313"/>
                </a:lnTo>
                <a:lnTo>
                  <a:pt x="19599" y="188"/>
                </a:lnTo>
                <a:lnTo>
                  <a:pt x="18630" y="94"/>
                </a:lnTo>
                <a:lnTo>
                  <a:pt x="17536" y="32"/>
                </a:lnTo>
                <a:lnTo>
                  <a:pt x="16349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32"/>
          <p:cNvSpPr/>
          <p:nvPr/>
        </p:nvSpPr>
        <p:spPr>
          <a:xfrm>
            <a:off x="1061017" y="1088067"/>
            <a:ext cx="1935447" cy="464261"/>
          </a:xfrm>
          <a:custGeom>
            <a:avLst/>
            <a:gdLst/>
            <a:ahLst/>
            <a:cxnLst/>
            <a:rect l="l" t="t" r="r" b="b"/>
            <a:pathLst>
              <a:path w="30758" h="7378" extrusionOk="0">
                <a:moveTo>
                  <a:pt x="15348" y="469"/>
                </a:moveTo>
                <a:lnTo>
                  <a:pt x="16630" y="501"/>
                </a:lnTo>
                <a:lnTo>
                  <a:pt x="17817" y="532"/>
                </a:lnTo>
                <a:lnTo>
                  <a:pt x="18880" y="594"/>
                </a:lnTo>
                <a:lnTo>
                  <a:pt x="19849" y="688"/>
                </a:lnTo>
                <a:lnTo>
                  <a:pt x="20724" y="813"/>
                </a:lnTo>
                <a:lnTo>
                  <a:pt x="21506" y="969"/>
                </a:lnTo>
                <a:lnTo>
                  <a:pt x="22193" y="1126"/>
                </a:lnTo>
                <a:lnTo>
                  <a:pt x="22818" y="1344"/>
                </a:lnTo>
                <a:lnTo>
                  <a:pt x="23194" y="1501"/>
                </a:lnTo>
                <a:lnTo>
                  <a:pt x="23600" y="1720"/>
                </a:lnTo>
                <a:lnTo>
                  <a:pt x="24069" y="2001"/>
                </a:lnTo>
                <a:lnTo>
                  <a:pt x="24538" y="2313"/>
                </a:lnTo>
                <a:lnTo>
                  <a:pt x="25569" y="3032"/>
                </a:lnTo>
                <a:lnTo>
                  <a:pt x="26632" y="3845"/>
                </a:lnTo>
                <a:lnTo>
                  <a:pt x="27695" y="4689"/>
                </a:lnTo>
                <a:lnTo>
                  <a:pt x="28632" y="5502"/>
                </a:lnTo>
                <a:lnTo>
                  <a:pt x="29414" y="6221"/>
                </a:lnTo>
                <a:lnTo>
                  <a:pt x="29976" y="6815"/>
                </a:lnTo>
                <a:lnTo>
                  <a:pt x="28976" y="6877"/>
                </a:lnTo>
                <a:lnTo>
                  <a:pt x="27163" y="6908"/>
                </a:lnTo>
                <a:lnTo>
                  <a:pt x="25444" y="6877"/>
                </a:lnTo>
                <a:lnTo>
                  <a:pt x="23537" y="6846"/>
                </a:lnTo>
                <a:lnTo>
                  <a:pt x="19318" y="6752"/>
                </a:lnTo>
                <a:lnTo>
                  <a:pt x="15598" y="6658"/>
                </a:lnTo>
                <a:lnTo>
                  <a:pt x="12097" y="6596"/>
                </a:lnTo>
                <a:lnTo>
                  <a:pt x="6190" y="6596"/>
                </a:lnTo>
                <a:lnTo>
                  <a:pt x="3752" y="6564"/>
                </a:lnTo>
                <a:lnTo>
                  <a:pt x="2970" y="6533"/>
                </a:lnTo>
                <a:lnTo>
                  <a:pt x="2376" y="6471"/>
                </a:lnTo>
                <a:lnTo>
                  <a:pt x="1939" y="6408"/>
                </a:lnTo>
                <a:lnTo>
                  <a:pt x="1595" y="6346"/>
                </a:lnTo>
                <a:lnTo>
                  <a:pt x="1438" y="6252"/>
                </a:lnTo>
                <a:lnTo>
                  <a:pt x="1313" y="6158"/>
                </a:lnTo>
                <a:lnTo>
                  <a:pt x="1157" y="6002"/>
                </a:lnTo>
                <a:lnTo>
                  <a:pt x="1032" y="5846"/>
                </a:lnTo>
                <a:lnTo>
                  <a:pt x="782" y="5470"/>
                </a:lnTo>
                <a:lnTo>
                  <a:pt x="563" y="5064"/>
                </a:lnTo>
                <a:lnTo>
                  <a:pt x="1063" y="4533"/>
                </a:lnTo>
                <a:lnTo>
                  <a:pt x="1376" y="4220"/>
                </a:lnTo>
                <a:lnTo>
                  <a:pt x="1720" y="3908"/>
                </a:lnTo>
                <a:lnTo>
                  <a:pt x="2126" y="3564"/>
                </a:lnTo>
                <a:lnTo>
                  <a:pt x="2564" y="3189"/>
                </a:lnTo>
                <a:lnTo>
                  <a:pt x="3064" y="2845"/>
                </a:lnTo>
                <a:lnTo>
                  <a:pt x="3626" y="2501"/>
                </a:lnTo>
                <a:lnTo>
                  <a:pt x="4252" y="2157"/>
                </a:lnTo>
                <a:lnTo>
                  <a:pt x="4939" y="1845"/>
                </a:lnTo>
                <a:lnTo>
                  <a:pt x="5658" y="1532"/>
                </a:lnTo>
                <a:lnTo>
                  <a:pt x="6471" y="1282"/>
                </a:lnTo>
                <a:lnTo>
                  <a:pt x="7315" y="1032"/>
                </a:lnTo>
                <a:lnTo>
                  <a:pt x="8253" y="844"/>
                </a:lnTo>
                <a:lnTo>
                  <a:pt x="9253" y="688"/>
                </a:lnTo>
                <a:lnTo>
                  <a:pt x="10316" y="626"/>
                </a:lnTo>
                <a:lnTo>
                  <a:pt x="10409" y="626"/>
                </a:lnTo>
                <a:lnTo>
                  <a:pt x="10534" y="594"/>
                </a:lnTo>
                <a:lnTo>
                  <a:pt x="12597" y="532"/>
                </a:lnTo>
                <a:lnTo>
                  <a:pt x="14035" y="501"/>
                </a:lnTo>
                <a:lnTo>
                  <a:pt x="15348" y="469"/>
                </a:lnTo>
                <a:close/>
                <a:moveTo>
                  <a:pt x="14035" y="0"/>
                </a:moveTo>
                <a:lnTo>
                  <a:pt x="12597" y="32"/>
                </a:lnTo>
                <a:lnTo>
                  <a:pt x="10503" y="125"/>
                </a:lnTo>
                <a:lnTo>
                  <a:pt x="10284" y="125"/>
                </a:lnTo>
                <a:lnTo>
                  <a:pt x="9190" y="219"/>
                </a:lnTo>
                <a:lnTo>
                  <a:pt x="8159" y="376"/>
                </a:lnTo>
                <a:lnTo>
                  <a:pt x="7190" y="563"/>
                </a:lnTo>
                <a:lnTo>
                  <a:pt x="6315" y="813"/>
                </a:lnTo>
                <a:lnTo>
                  <a:pt x="5471" y="1063"/>
                </a:lnTo>
                <a:lnTo>
                  <a:pt x="4720" y="1376"/>
                </a:lnTo>
                <a:lnTo>
                  <a:pt x="4033" y="1720"/>
                </a:lnTo>
                <a:lnTo>
                  <a:pt x="3376" y="2095"/>
                </a:lnTo>
                <a:lnTo>
                  <a:pt x="2783" y="2470"/>
                </a:lnTo>
                <a:lnTo>
                  <a:pt x="2251" y="2845"/>
                </a:lnTo>
                <a:lnTo>
                  <a:pt x="1751" y="3220"/>
                </a:lnTo>
                <a:lnTo>
                  <a:pt x="1313" y="3595"/>
                </a:lnTo>
                <a:lnTo>
                  <a:pt x="938" y="3970"/>
                </a:lnTo>
                <a:lnTo>
                  <a:pt x="595" y="4345"/>
                </a:lnTo>
                <a:lnTo>
                  <a:pt x="1" y="4970"/>
                </a:lnTo>
                <a:lnTo>
                  <a:pt x="94" y="5220"/>
                </a:lnTo>
                <a:lnTo>
                  <a:pt x="219" y="5470"/>
                </a:lnTo>
                <a:lnTo>
                  <a:pt x="407" y="5783"/>
                </a:lnTo>
                <a:lnTo>
                  <a:pt x="595" y="6096"/>
                </a:lnTo>
                <a:lnTo>
                  <a:pt x="845" y="6408"/>
                </a:lnTo>
                <a:lnTo>
                  <a:pt x="1001" y="6533"/>
                </a:lnTo>
                <a:lnTo>
                  <a:pt x="1126" y="6627"/>
                </a:lnTo>
                <a:lnTo>
                  <a:pt x="1313" y="6721"/>
                </a:lnTo>
                <a:lnTo>
                  <a:pt x="1470" y="6783"/>
                </a:lnTo>
                <a:lnTo>
                  <a:pt x="1814" y="6877"/>
                </a:lnTo>
                <a:lnTo>
                  <a:pt x="2282" y="6940"/>
                </a:lnTo>
                <a:lnTo>
                  <a:pt x="2908" y="7002"/>
                </a:lnTo>
                <a:lnTo>
                  <a:pt x="3720" y="7033"/>
                </a:lnTo>
                <a:lnTo>
                  <a:pt x="6158" y="7065"/>
                </a:lnTo>
                <a:lnTo>
                  <a:pt x="10034" y="7096"/>
                </a:lnTo>
                <a:lnTo>
                  <a:pt x="12097" y="7096"/>
                </a:lnTo>
                <a:lnTo>
                  <a:pt x="15879" y="7158"/>
                </a:lnTo>
                <a:lnTo>
                  <a:pt x="19912" y="7252"/>
                </a:lnTo>
                <a:lnTo>
                  <a:pt x="23787" y="7346"/>
                </a:lnTo>
                <a:lnTo>
                  <a:pt x="27163" y="7377"/>
                </a:lnTo>
                <a:lnTo>
                  <a:pt x="28632" y="7377"/>
                </a:lnTo>
                <a:lnTo>
                  <a:pt x="29758" y="7315"/>
                </a:lnTo>
                <a:lnTo>
                  <a:pt x="30164" y="7283"/>
                </a:lnTo>
                <a:lnTo>
                  <a:pt x="30477" y="7221"/>
                </a:lnTo>
                <a:lnTo>
                  <a:pt x="30664" y="7158"/>
                </a:lnTo>
                <a:lnTo>
                  <a:pt x="30727" y="7127"/>
                </a:lnTo>
                <a:lnTo>
                  <a:pt x="30758" y="7096"/>
                </a:lnTo>
                <a:lnTo>
                  <a:pt x="30727" y="7033"/>
                </a:lnTo>
                <a:lnTo>
                  <a:pt x="30664" y="6940"/>
                </a:lnTo>
                <a:lnTo>
                  <a:pt x="30508" y="6690"/>
                </a:lnTo>
                <a:lnTo>
                  <a:pt x="30226" y="6346"/>
                </a:lnTo>
                <a:lnTo>
                  <a:pt x="29820" y="5971"/>
                </a:lnTo>
                <a:lnTo>
                  <a:pt x="28851" y="5064"/>
                </a:lnTo>
                <a:lnTo>
                  <a:pt x="27695" y="4064"/>
                </a:lnTo>
                <a:lnTo>
                  <a:pt x="26382" y="3064"/>
                </a:lnTo>
                <a:lnTo>
                  <a:pt x="25757" y="2564"/>
                </a:lnTo>
                <a:lnTo>
                  <a:pt x="25132" y="2126"/>
                </a:lnTo>
                <a:lnTo>
                  <a:pt x="24506" y="1720"/>
                </a:lnTo>
                <a:lnTo>
                  <a:pt x="23944" y="1376"/>
                </a:lnTo>
                <a:lnTo>
                  <a:pt x="23444" y="1094"/>
                </a:lnTo>
                <a:lnTo>
                  <a:pt x="23006" y="907"/>
                </a:lnTo>
                <a:lnTo>
                  <a:pt x="22381" y="688"/>
                </a:lnTo>
                <a:lnTo>
                  <a:pt x="21693" y="501"/>
                </a:lnTo>
                <a:lnTo>
                  <a:pt x="20912" y="344"/>
                </a:lnTo>
                <a:lnTo>
                  <a:pt x="20037" y="219"/>
                </a:lnTo>
                <a:lnTo>
                  <a:pt x="19036" y="125"/>
                </a:lnTo>
                <a:lnTo>
                  <a:pt x="17942" y="63"/>
                </a:lnTo>
                <a:lnTo>
                  <a:pt x="16692" y="0"/>
                </a:lnTo>
                <a:close/>
              </a:path>
            </a:pathLst>
          </a:custGeom>
          <a:solidFill>
            <a:srgbClr val="4241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32"/>
          <p:cNvSpPr/>
          <p:nvPr/>
        </p:nvSpPr>
        <p:spPr>
          <a:xfrm>
            <a:off x="1096444" y="1088067"/>
            <a:ext cx="1850876" cy="434749"/>
          </a:xfrm>
          <a:custGeom>
            <a:avLst/>
            <a:gdLst/>
            <a:ahLst/>
            <a:cxnLst/>
            <a:rect l="l" t="t" r="r" b="b"/>
            <a:pathLst>
              <a:path w="29414" h="6909" fill="none" extrusionOk="0">
                <a:moveTo>
                  <a:pt x="14785" y="0"/>
                </a:moveTo>
                <a:lnTo>
                  <a:pt x="14785" y="469"/>
                </a:lnTo>
                <a:lnTo>
                  <a:pt x="14785" y="469"/>
                </a:lnTo>
                <a:lnTo>
                  <a:pt x="16067" y="501"/>
                </a:lnTo>
                <a:lnTo>
                  <a:pt x="17254" y="532"/>
                </a:lnTo>
                <a:lnTo>
                  <a:pt x="18317" y="594"/>
                </a:lnTo>
                <a:lnTo>
                  <a:pt x="19286" y="688"/>
                </a:lnTo>
                <a:lnTo>
                  <a:pt x="20161" y="813"/>
                </a:lnTo>
                <a:lnTo>
                  <a:pt x="20943" y="969"/>
                </a:lnTo>
                <a:lnTo>
                  <a:pt x="21630" y="1126"/>
                </a:lnTo>
                <a:lnTo>
                  <a:pt x="22255" y="1344"/>
                </a:lnTo>
                <a:lnTo>
                  <a:pt x="22255" y="1344"/>
                </a:lnTo>
                <a:lnTo>
                  <a:pt x="22631" y="1501"/>
                </a:lnTo>
                <a:lnTo>
                  <a:pt x="23037" y="1720"/>
                </a:lnTo>
                <a:lnTo>
                  <a:pt x="23506" y="2001"/>
                </a:lnTo>
                <a:lnTo>
                  <a:pt x="23975" y="2313"/>
                </a:lnTo>
                <a:lnTo>
                  <a:pt x="25006" y="3032"/>
                </a:lnTo>
                <a:lnTo>
                  <a:pt x="26069" y="3845"/>
                </a:lnTo>
                <a:lnTo>
                  <a:pt x="27132" y="4689"/>
                </a:lnTo>
                <a:lnTo>
                  <a:pt x="28069" y="5502"/>
                </a:lnTo>
                <a:lnTo>
                  <a:pt x="28851" y="6221"/>
                </a:lnTo>
                <a:lnTo>
                  <a:pt x="29413" y="6815"/>
                </a:lnTo>
                <a:lnTo>
                  <a:pt x="29413" y="6815"/>
                </a:lnTo>
                <a:lnTo>
                  <a:pt x="28413" y="6877"/>
                </a:lnTo>
                <a:lnTo>
                  <a:pt x="26600" y="6908"/>
                </a:lnTo>
                <a:lnTo>
                  <a:pt x="26600" y="6908"/>
                </a:lnTo>
                <a:lnTo>
                  <a:pt x="24881" y="6877"/>
                </a:lnTo>
                <a:lnTo>
                  <a:pt x="22974" y="6846"/>
                </a:lnTo>
                <a:lnTo>
                  <a:pt x="18755" y="6752"/>
                </a:lnTo>
                <a:lnTo>
                  <a:pt x="18755" y="6752"/>
                </a:lnTo>
                <a:lnTo>
                  <a:pt x="15035" y="6658"/>
                </a:lnTo>
                <a:lnTo>
                  <a:pt x="11534" y="6596"/>
                </a:lnTo>
                <a:lnTo>
                  <a:pt x="11503" y="6596"/>
                </a:lnTo>
                <a:lnTo>
                  <a:pt x="11503" y="6596"/>
                </a:lnTo>
                <a:lnTo>
                  <a:pt x="10534" y="6596"/>
                </a:lnTo>
                <a:lnTo>
                  <a:pt x="10534" y="6596"/>
                </a:lnTo>
                <a:lnTo>
                  <a:pt x="9971" y="6596"/>
                </a:lnTo>
                <a:lnTo>
                  <a:pt x="9971" y="6596"/>
                </a:lnTo>
                <a:lnTo>
                  <a:pt x="9471" y="6596"/>
                </a:lnTo>
                <a:lnTo>
                  <a:pt x="9471" y="6596"/>
                </a:lnTo>
                <a:lnTo>
                  <a:pt x="5627" y="6596"/>
                </a:lnTo>
                <a:lnTo>
                  <a:pt x="3189" y="6564"/>
                </a:lnTo>
                <a:lnTo>
                  <a:pt x="2407" y="6533"/>
                </a:lnTo>
                <a:lnTo>
                  <a:pt x="1813" y="6471"/>
                </a:lnTo>
                <a:lnTo>
                  <a:pt x="1376" y="6408"/>
                </a:lnTo>
                <a:lnTo>
                  <a:pt x="1032" y="6346"/>
                </a:lnTo>
                <a:lnTo>
                  <a:pt x="1032" y="6346"/>
                </a:lnTo>
                <a:lnTo>
                  <a:pt x="875" y="6252"/>
                </a:lnTo>
                <a:lnTo>
                  <a:pt x="750" y="6158"/>
                </a:lnTo>
                <a:lnTo>
                  <a:pt x="594" y="6002"/>
                </a:lnTo>
                <a:lnTo>
                  <a:pt x="469" y="5846"/>
                </a:lnTo>
                <a:lnTo>
                  <a:pt x="219" y="5470"/>
                </a:lnTo>
                <a:lnTo>
                  <a:pt x="0" y="5064"/>
                </a:lnTo>
                <a:lnTo>
                  <a:pt x="0" y="5064"/>
                </a:lnTo>
                <a:lnTo>
                  <a:pt x="500" y="4533"/>
                </a:lnTo>
                <a:lnTo>
                  <a:pt x="813" y="4220"/>
                </a:lnTo>
                <a:lnTo>
                  <a:pt x="1157" y="3908"/>
                </a:lnTo>
                <a:lnTo>
                  <a:pt x="1563" y="3564"/>
                </a:lnTo>
                <a:lnTo>
                  <a:pt x="2001" y="3189"/>
                </a:lnTo>
                <a:lnTo>
                  <a:pt x="2501" y="2845"/>
                </a:lnTo>
                <a:lnTo>
                  <a:pt x="3063" y="2501"/>
                </a:lnTo>
                <a:lnTo>
                  <a:pt x="3689" y="2157"/>
                </a:lnTo>
                <a:lnTo>
                  <a:pt x="4376" y="1845"/>
                </a:lnTo>
                <a:lnTo>
                  <a:pt x="5095" y="1532"/>
                </a:lnTo>
                <a:lnTo>
                  <a:pt x="5908" y="1282"/>
                </a:lnTo>
                <a:lnTo>
                  <a:pt x="6752" y="1032"/>
                </a:lnTo>
                <a:lnTo>
                  <a:pt x="7690" y="844"/>
                </a:lnTo>
                <a:lnTo>
                  <a:pt x="8690" y="688"/>
                </a:lnTo>
                <a:lnTo>
                  <a:pt x="9753" y="626"/>
                </a:lnTo>
                <a:lnTo>
                  <a:pt x="9846" y="626"/>
                </a:lnTo>
                <a:lnTo>
                  <a:pt x="9846" y="626"/>
                </a:lnTo>
                <a:lnTo>
                  <a:pt x="9971" y="594"/>
                </a:lnTo>
                <a:lnTo>
                  <a:pt x="9971" y="594"/>
                </a:lnTo>
                <a:lnTo>
                  <a:pt x="12034" y="532"/>
                </a:lnTo>
                <a:lnTo>
                  <a:pt x="12034" y="532"/>
                </a:lnTo>
                <a:lnTo>
                  <a:pt x="13472" y="501"/>
                </a:lnTo>
                <a:lnTo>
                  <a:pt x="14785" y="469"/>
                </a:lnTo>
                <a:lnTo>
                  <a:pt x="14785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32"/>
          <p:cNvSpPr/>
          <p:nvPr/>
        </p:nvSpPr>
        <p:spPr>
          <a:xfrm>
            <a:off x="1061017" y="1088067"/>
            <a:ext cx="1935447" cy="464261"/>
          </a:xfrm>
          <a:custGeom>
            <a:avLst/>
            <a:gdLst/>
            <a:ahLst/>
            <a:cxnLst/>
            <a:rect l="l" t="t" r="r" b="b"/>
            <a:pathLst>
              <a:path w="30758" h="7378" fill="none" extrusionOk="0">
                <a:moveTo>
                  <a:pt x="15348" y="0"/>
                </a:moveTo>
                <a:lnTo>
                  <a:pt x="15348" y="0"/>
                </a:lnTo>
                <a:lnTo>
                  <a:pt x="14035" y="0"/>
                </a:lnTo>
                <a:lnTo>
                  <a:pt x="12597" y="32"/>
                </a:lnTo>
                <a:lnTo>
                  <a:pt x="12597" y="32"/>
                </a:lnTo>
                <a:lnTo>
                  <a:pt x="10503" y="125"/>
                </a:lnTo>
                <a:lnTo>
                  <a:pt x="10503" y="125"/>
                </a:lnTo>
                <a:lnTo>
                  <a:pt x="10284" y="125"/>
                </a:lnTo>
                <a:lnTo>
                  <a:pt x="10284" y="125"/>
                </a:lnTo>
                <a:lnTo>
                  <a:pt x="9190" y="219"/>
                </a:lnTo>
                <a:lnTo>
                  <a:pt x="8159" y="376"/>
                </a:lnTo>
                <a:lnTo>
                  <a:pt x="7190" y="563"/>
                </a:lnTo>
                <a:lnTo>
                  <a:pt x="6315" y="813"/>
                </a:lnTo>
                <a:lnTo>
                  <a:pt x="5471" y="1063"/>
                </a:lnTo>
                <a:lnTo>
                  <a:pt x="4720" y="1376"/>
                </a:lnTo>
                <a:lnTo>
                  <a:pt x="4033" y="1720"/>
                </a:lnTo>
                <a:lnTo>
                  <a:pt x="3376" y="2095"/>
                </a:lnTo>
                <a:lnTo>
                  <a:pt x="2783" y="2470"/>
                </a:lnTo>
                <a:lnTo>
                  <a:pt x="2251" y="2845"/>
                </a:lnTo>
                <a:lnTo>
                  <a:pt x="1751" y="3220"/>
                </a:lnTo>
                <a:lnTo>
                  <a:pt x="1313" y="3595"/>
                </a:lnTo>
                <a:lnTo>
                  <a:pt x="938" y="3970"/>
                </a:lnTo>
                <a:lnTo>
                  <a:pt x="595" y="4345"/>
                </a:lnTo>
                <a:lnTo>
                  <a:pt x="1" y="4970"/>
                </a:lnTo>
                <a:lnTo>
                  <a:pt x="1" y="4970"/>
                </a:lnTo>
                <a:lnTo>
                  <a:pt x="94" y="5220"/>
                </a:lnTo>
                <a:lnTo>
                  <a:pt x="219" y="5470"/>
                </a:lnTo>
                <a:lnTo>
                  <a:pt x="407" y="5783"/>
                </a:lnTo>
                <a:lnTo>
                  <a:pt x="595" y="6096"/>
                </a:lnTo>
                <a:lnTo>
                  <a:pt x="845" y="6408"/>
                </a:lnTo>
                <a:lnTo>
                  <a:pt x="1001" y="6533"/>
                </a:lnTo>
                <a:lnTo>
                  <a:pt x="1126" y="6627"/>
                </a:lnTo>
                <a:lnTo>
                  <a:pt x="1313" y="6721"/>
                </a:lnTo>
                <a:lnTo>
                  <a:pt x="1470" y="6783"/>
                </a:lnTo>
                <a:lnTo>
                  <a:pt x="1470" y="6783"/>
                </a:lnTo>
                <a:lnTo>
                  <a:pt x="1814" y="6877"/>
                </a:lnTo>
                <a:lnTo>
                  <a:pt x="2282" y="6940"/>
                </a:lnTo>
                <a:lnTo>
                  <a:pt x="2908" y="7002"/>
                </a:lnTo>
                <a:lnTo>
                  <a:pt x="3720" y="7033"/>
                </a:lnTo>
                <a:lnTo>
                  <a:pt x="6158" y="7065"/>
                </a:lnTo>
                <a:lnTo>
                  <a:pt x="10034" y="7096"/>
                </a:lnTo>
                <a:lnTo>
                  <a:pt x="10034" y="7096"/>
                </a:lnTo>
                <a:lnTo>
                  <a:pt x="11097" y="7096"/>
                </a:lnTo>
                <a:lnTo>
                  <a:pt x="11097" y="7096"/>
                </a:lnTo>
                <a:lnTo>
                  <a:pt x="12097" y="7096"/>
                </a:lnTo>
                <a:lnTo>
                  <a:pt x="12097" y="7096"/>
                </a:lnTo>
                <a:lnTo>
                  <a:pt x="15879" y="7158"/>
                </a:lnTo>
                <a:lnTo>
                  <a:pt x="19912" y="7252"/>
                </a:lnTo>
                <a:lnTo>
                  <a:pt x="23787" y="7346"/>
                </a:lnTo>
                <a:lnTo>
                  <a:pt x="27163" y="7377"/>
                </a:lnTo>
                <a:lnTo>
                  <a:pt x="27163" y="7377"/>
                </a:lnTo>
                <a:lnTo>
                  <a:pt x="28632" y="7377"/>
                </a:lnTo>
                <a:lnTo>
                  <a:pt x="29758" y="7315"/>
                </a:lnTo>
                <a:lnTo>
                  <a:pt x="30164" y="7283"/>
                </a:lnTo>
                <a:lnTo>
                  <a:pt x="30477" y="7221"/>
                </a:lnTo>
                <a:lnTo>
                  <a:pt x="30664" y="7158"/>
                </a:lnTo>
                <a:lnTo>
                  <a:pt x="30727" y="7127"/>
                </a:lnTo>
                <a:lnTo>
                  <a:pt x="30758" y="7096"/>
                </a:lnTo>
                <a:lnTo>
                  <a:pt x="30758" y="7096"/>
                </a:lnTo>
                <a:lnTo>
                  <a:pt x="30727" y="7033"/>
                </a:lnTo>
                <a:lnTo>
                  <a:pt x="30664" y="6940"/>
                </a:lnTo>
                <a:lnTo>
                  <a:pt x="30508" y="6690"/>
                </a:lnTo>
                <a:lnTo>
                  <a:pt x="30226" y="6346"/>
                </a:lnTo>
                <a:lnTo>
                  <a:pt x="29820" y="5971"/>
                </a:lnTo>
                <a:lnTo>
                  <a:pt x="28851" y="5064"/>
                </a:lnTo>
                <a:lnTo>
                  <a:pt x="27695" y="4064"/>
                </a:lnTo>
                <a:lnTo>
                  <a:pt x="26382" y="3064"/>
                </a:lnTo>
                <a:lnTo>
                  <a:pt x="25757" y="2564"/>
                </a:lnTo>
                <a:lnTo>
                  <a:pt x="25132" y="2126"/>
                </a:lnTo>
                <a:lnTo>
                  <a:pt x="24506" y="1720"/>
                </a:lnTo>
                <a:lnTo>
                  <a:pt x="23944" y="1376"/>
                </a:lnTo>
                <a:lnTo>
                  <a:pt x="23444" y="1094"/>
                </a:lnTo>
                <a:lnTo>
                  <a:pt x="23006" y="907"/>
                </a:lnTo>
                <a:lnTo>
                  <a:pt x="23006" y="907"/>
                </a:lnTo>
                <a:lnTo>
                  <a:pt x="22381" y="688"/>
                </a:lnTo>
                <a:lnTo>
                  <a:pt x="21693" y="501"/>
                </a:lnTo>
                <a:lnTo>
                  <a:pt x="20912" y="344"/>
                </a:lnTo>
                <a:lnTo>
                  <a:pt x="20037" y="219"/>
                </a:lnTo>
                <a:lnTo>
                  <a:pt x="19036" y="125"/>
                </a:lnTo>
                <a:lnTo>
                  <a:pt x="17942" y="63"/>
                </a:lnTo>
                <a:lnTo>
                  <a:pt x="16692" y="0"/>
                </a:lnTo>
                <a:lnTo>
                  <a:pt x="15348" y="0"/>
                </a:lnTo>
                <a:lnTo>
                  <a:pt x="15348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655;p32"/>
          <p:cNvSpPr/>
          <p:nvPr/>
        </p:nvSpPr>
        <p:spPr>
          <a:xfrm>
            <a:off x="514264" y="1733162"/>
            <a:ext cx="3581691" cy="558648"/>
          </a:xfrm>
          <a:custGeom>
            <a:avLst/>
            <a:gdLst/>
            <a:ahLst/>
            <a:cxnLst/>
            <a:rect l="l" t="t" r="r" b="b"/>
            <a:pathLst>
              <a:path w="56920" h="8878" extrusionOk="0">
                <a:moveTo>
                  <a:pt x="47949" y="1"/>
                </a:moveTo>
                <a:lnTo>
                  <a:pt x="47292" y="63"/>
                </a:lnTo>
                <a:lnTo>
                  <a:pt x="46667" y="188"/>
                </a:lnTo>
                <a:lnTo>
                  <a:pt x="46042" y="407"/>
                </a:lnTo>
                <a:lnTo>
                  <a:pt x="45448" y="657"/>
                </a:lnTo>
                <a:lnTo>
                  <a:pt x="44886" y="939"/>
                </a:lnTo>
                <a:lnTo>
                  <a:pt x="44354" y="1314"/>
                </a:lnTo>
                <a:lnTo>
                  <a:pt x="43854" y="1720"/>
                </a:lnTo>
                <a:lnTo>
                  <a:pt x="43385" y="2158"/>
                </a:lnTo>
                <a:lnTo>
                  <a:pt x="42979" y="2658"/>
                </a:lnTo>
                <a:lnTo>
                  <a:pt x="42635" y="3189"/>
                </a:lnTo>
                <a:lnTo>
                  <a:pt x="42323" y="3752"/>
                </a:lnTo>
                <a:lnTo>
                  <a:pt x="42072" y="4346"/>
                </a:lnTo>
                <a:lnTo>
                  <a:pt x="41885" y="4971"/>
                </a:lnTo>
                <a:lnTo>
                  <a:pt x="41729" y="5627"/>
                </a:lnTo>
                <a:lnTo>
                  <a:pt x="41666" y="6315"/>
                </a:lnTo>
                <a:lnTo>
                  <a:pt x="41666" y="6721"/>
                </a:lnTo>
                <a:lnTo>
                  <a:pt x="41697" y="7159"/>
                </a:lnTo>
                <a:lnTo>
                  <a:pt x="41729" y="7565"/>
                </a:lnTo>
                <a:lnTo>
                  <a:pt x="41791" y="7972"/>
                </a:lnTo>
                <a:lnTo>
                  <a:pt x="14347" y="7972"/>
                </a:lnTo>
                <a:lnTo>
                  <a:pt x="14378" y="7440"/>
                </a:lnTo>
                <a:lnTo>
                  <a:pt x="14378" y="7065"/>
                </a:lnTo>
                <a:lnTo>
                  <a:pt x="14378" y="6690"/>
                </a:lnTo>
                <a:lnTo>
                  <a:pt x="14347" y="6315"/>
                </a:lnTo>
                <a:lnTo>
                  <a:pt x="14285" y="5971"/>
                </a:lnTo>
                <a:lnTo>
                  <a:pt x="14222" y="5627"/>
                </a:lnTo>
                <a:lnTo>
                  <a:pt x="14128" y="5283"/>
                </a:lnTo>
                <a:lnTo>
                  <a:pt x="14035" y="4940"/>
                </a:lnTo>
                <a:lnTo>
                  <a:pt x="13910" y="4627"/>
                </a:lnTo>
                <a:lnTo>
                  <a:pt x="13910" y="4596"/>
                </a:lnTo>
                <a:lnTo>
                  <a:pt x="13753" y="4221"/>
                </a:lnTo>
                <a:lnTo>
                  <a:pt x="13535" y="3846"/>
                </a:lnTo>
                <a:lnTo>
                  <a:pt x="13316" y="3470"/>
                </a:lnTo>
                <a:lnTo>
                  <a:pt x="13066" y="3095"/>
                </a:lnTo>
                <a:lnTo>
                  <a:pt x="12784" y="2752"/>
                </a:lnTo>
                <a:lnTo>
                  <a:pt x="12472" y="2439"/>
                </a:lnTo>
                <a:lnTo>
                  <a:pt x="12159" y="2126"/>
                </a:lnTo>
                <a:lnTo>
                  <a:pt x="11815" y="1845"/>
                </a:lnTo>
                <a:lnTo>
                  <a:pt x="11472" y="1595"/>
                </a:lnTo>
                <a:lnTo>
                  <a:pt x="11096" y="1345"/>
                </a:lnTo>
                <a:lnTo>
                  <a:pt x="10721" y="1157"/>
                </a:lnTo>
                <a:lnTo>
                  <a:pt x="10315" y="970"/>
                </a:lnTo>
                <a:lnTo>
                  <a:pt x="9877" y="814"/>
                </a:lnTo>
                <a:lnTo>
                  <a:pt x="9440" y="657"/>
                </a:lnTo>
                <a:lnTo>
                  <a:pt x="9002" y="564"/>
                </a:lnTo>
                <a:lnTo>
                  <a:pt x="8533" y="501"/>
                </a:lnTo>
                <a:lnTo>
                  <a:pt x="8064" y="470"/>
                </a:lnTo>
                <a:lnTo>
                  <a:pt x="7408" y="470"/>
                </a:lnTo>
                <a:lnTo>
                  <a:pt x="6720" y="532"/>
                </a:lnTo>
                <a:lnTo>
                  <a:pt x="6095" y="657"/>
                </a:lnTo>
                <a:lnTo>
                  <a:pt x="5470" y="845"/>
                </a:lnTo>
                <a:lnTo>
                  <a:pt x="4876" y="1095"/>
                </a:lnTo>
                <a:lnTo>
                  <a:pt x="4314" y="1407"/>
                </a:lnTo>
                <a:lnTo>
                  <a:pt x="3782" y="1751"/>
                </a:lnTo>
                <a:lnTo>
                  <a:pt x="3282" y="2158"/>
                </a:lnTo>
                <a:lnTo>
                  <a:pt x="2844" y="2626"/>
                </a:lnTo>
                <a:lnTo>
                  <a:pt x="2438" y="3127"/>
                </a:lnTo>
                <a:lnTo>
                  <a:pt x="2063" y="3658"/>
                </a:lnTo>
                <a:lnTo>
                  <a:pt x="1750" y="4221"/>
                </a:lnTo>
                <a:lnTo>
                  <a:pt x="1500" y="4815"/>
                </a:lnTo>
                <a:lnTo>
                  <a:pt x="1313" y="5440"/>
                </a:lnTo>
                <a:lnTo>
                  <a:pt x="1188" y="6096"/>
                </a:lnTo>
                <a:lnTo>
                  <a:pt x="1094" y="6784"/>
                </a:lnTo>
                <a:lnTo>
                  <a:pt x="1094" y="7378"/>
                </a:lnTo>
                <a:lnTo>
                  <a:pt x="1157" y="7972"/>
                </a:lnTo>
                <a:lnTo>
                  <a:pt x="0" y="7972"/>
                </a:lnTo>
                <a:lnTo>
                  <a:pt x="281" y="8597"/>
                </a:lnTo>
                <a:lnTo>
                  <a:pt x="344" y="8722"/>
                </a:lnTo>
                <a:lnTo>
                  <a:pt x="438" y="8784"/>
                </a:lnTo>
                <a:lnTo>
                  <a:pt x="563" y="8847"/>
                </a:lnTo>
                <a:lnTo>
                  <a:pt x="688" y="8878"/>
                </a:lnTo>
                <a:lnTo>
                  <a:pt x="2251" y="8878"/>
                </a:lnTo>
                <a:lnTo>
                  <a:pt x="2126" y="8409"/>
                </a:lnTo>
                <a:lnTo>
                  <a:pt x="2032" y="7940"/>
                </a:lnTo>
                <a:lnTo>
                  <a:pt x="1969" y="7471"/>
                </a:lnTo>
                <a:lnTo>
                  <a:pt x="1938" y="6971"/>
                </a:lnTo>
                <a:lnTo>
                  <a:pt x="1969" y="6377"/>
                </a:lnTo>
                <a:lnTo>
                  <a:pt x="2063" y="5815"/>
                </a:lnTo>
                <a:lnTo>
                  <a:pt x="2188" y="5283"/>
                </a:lnTo>
                <a:lnTo>
                  <a:pt x="2407" y="4752"/>
                </a:lnTo>
                <a:lnTo>
                  <a:pt x="2626" y="4252"/>
                </a:lnTo>
                <a:lnTo>
                  <a:pt x="2938" y="3752"/>
                </a:lnTo>
                <a:lnTo>
                  <a:pt x="3251" y="3314"/>
                </a:lnTo>
                <a:lnTo>
                  <a:pt x="3626" y="2908"/>
                </a:lnTo>
                <a:lnTo>
                  <a:pt x="4032" y="2533"/>
                </a:lnTo>
                <a:lnTo>
                  <a:pt x="4470" y="2220"/>
                </a:lnTo>
                <a:lnTo>
                  <a:pt x="4970" y="1908"/>
                </a:lnTo>
                <a:lnTo>
                  <a:pt x="5470" y="1689"/>
                </a:lnTo>
                <a:lnTo>
                  <a:pt x="6001" y="1470"/>
                </a:lnTo>
                <a:lnTo>
                  <a:pt x="6533" y="1345"/>
                </a:lnTo>
                <a:lnTo>
                  <a:pt x="7095" y="1251"/>
                </a:lnTo>
                <a:lnTo>
                  <a:pt x="7689" y="1220"/>
                </a:lnTo>
                <a:lnTo>
                  <a:pt x="8283" y="1251"/>
                </a:lnTo>
                <a:lnTo>
                  <a:pt x="8846" y="1345"/>
                </a:lnTo>
                <a:lnTo>
                  <a:pt x="9409" y="1470"/>
                </a:lnTo>
                <a:lnTo>
                  <a:pt x="9940" y="1689"/>
                </a:lnTo>
                <a:lnTo>
                  <a:pt x="10440" y="1908"/>
                </a:lnTo>
                <a:lnTo>
                  <a:pt x="10909" y="2220"/>
                </a:lnTo>
                <a:lnTo>
                  <a:pt x="11346" y="2533"/>
                </a:lnTo>
                <a:lnTo>
                  <a:pt x="11753" y="2908"/>
                </a:lnTo>
                <a:lnTo>
                  <a:pt x="12128" y="3314"/>
                </a:lnTo>
                <a:lnTo>
                  <a:pt x="12472" y="3752"/>
                </a:lnTo>
                <a:lnTo>
                  <a:pt x="12753" y="4252"/>
                </a:lnTo>
                <a:lnTo>
                  <a:pt x="13003" y="4752"/>
                </a:lnTo>
                <a:lnTo>
                  <a:pt x="13191" y="5283"/>
                </a:lnTo>
                <a:lnTo>
                  <a:pt x="13347" y="5815"/>
                </a:lnTo>
                <a:lnTo>
                  <a:pt x="13409" y="6377"/>
                </a:lnTo>
                <a:lnTo>
                  <a:pt x="13441" y="6971"/>
                </a:lnTo>
                <a:lnTo>
                  <a:pt x="13441" y="7471"/>
                </a:lnTo>
                <a:lnTo>
                  <a:pt x="13378" y="7940"/>
                </a:lnTo>
                <a:lnTo>
                  <a:pt x="13284" y="8409"/>
                </a:lnTo>
                <a:lnTo>
                  <a:pt x="13128" y="8878"/>
                </a:lnTo>
                <a:lnTo>
                  <a:pt x="43010" y="8878"/>
                </a:lnTo>
                <a:lnTo>
                  <a:pt x="42885" y="8409"/>
                </a:lnTo>
                <a:lnTo>
                  <a:pt x="42791" y="7940"/>
                </a:lnTo>
                <a:lnTo>
                  <a:pt x="42729" y="7471"/>
                </a:lnTo>
                <a:lnTo>
                  <a:pt x="42698" y="6971"/>
                </a:lnTo>
                <a:lnTo>
                  <a:pt x="42729" y="6377"/>
                </a:lnTo>
                <a:lnTo>
                  <a:pt x="42823" y="5815"/>
                </a:lnTo>
                <a:lnTo>
                  <a:pt x="42948" y="5283"/>
                </a:lnTo>
                <a:lnTo>
                  <a:pt x="43166" y="4752"/>
                </a:lnTo>
                <a:lnTo>
                  <a:pt x="43385" y="4252"/>
                </a:lnTo>
                <a:lnTo>
                  <a:pt x="43698" y="3752"/>
                </a:lnTo>
                <a:lnTo>
                  <a:pt x="44010" y="3314"/>
                </a:lnTo>
                <a:lnTo>
                  <a:pt x="44386" y="2908"/>
                </a:lnTo>
                <a:lnTo>
                  <a:pt x="44792" y="2533"/>
                </a:lnTo>
                <a:lnTo>
                  <a:pt x="45229" y="2220"/>
                </a:lnTo>
                <a:lnTo>
                  <a:pt x="45730" y="1908"/>
                </a:lnTo>
                <a:lnTo>
                  <a:pt x="46230" y="1689"/>
                </a:lnTo>
                <a:lnTo>
                  <a:pt x="46761" y="1470"/>
                </a:lnTo>
                <a:lnTo>
                  <a:pt x="47292" y="1345"/>
                </a:lnTo>
                <a:lnTo>
                  <a:pt x="47886" y="1251"/>
                </a:lnTo>
                <a:lnTo>
                  <a:pt x="48449" y="1220"/>
                </a:lnTo>
                <a:lnTo>
                  <a:pt x="49043" y="1251"/>
                </a:lnTo>
                <a:lnTo>
                  <a:pt x="49606" y="1345"/>
                </a:lnTo>
                <a:lnTo>
                  <a:pt x="50168" y="1470"/>
                </a:lnTo>
                <a:lnTo>
                  <a:pt x="50700" y="1689"/>
                </a:lnTo>
                <a:lnTo>
                  <a:pt x="51200" y="1908"/>
                </a:lnTo>
                <a:lnTo>
                  <a:pt x="51669" y="2220"/>
                </a:lnTo>
                <a:lnTo>
                  <a:pt x="52106" y="2533"/>
                </a:lnTo>
                <a:lnTo>
                  <a:pt x="52544" y="2908"/>
                </a:lnTo>
                <a:lnTo>
                  <a:pt x="52888" y="3314"/>
                </a:lnTo>
                <a:lnTo>
                  <a:pt x="53231" y="3752"/>
                </a:lnTo>
                <a:lnTo>
                  <a:pt x="53513" y="4252"/>
                </a:lnTo>
                <a:lnTo>
                  <a:pt x="53763" y="4752"/>
                </a:lnTo>
                <a:lnTo>
                  <a:pt x="53950" y="5283"/>
                </a:lnTo>
                <a:lnTo>
                  <a:pt x="54107" y="5815"/>
                </a:lnTo>
                <a:lnTo>
                  <a:pt x="54200" y="6377"/>
                </a:lnTo>
                <a:lnTo>
                  <a:pt x="54200" y="6971"/>
                </a:lnTo>
                <a:lnTo>
                  <a:pt x="54200" y="7471"/>
                </a:lnTo>
                <a:lnTo>
                  <a:pt x="54138" y="7940"/>
                </a:lnTo>
                <a:lnTo>
                  <a:pt x="54044" y="8409"/>
                </a:lnTo>
                <a:lnTo>
                  <a:pt x="53888" y="8878"/>
                </a:lnTo>
                <a:lnTo>
                  <a:pt x="56607" y="8878"/>
                </a:lnTo>
                <a:lnTo>
                  <a:pt x="56732" y="8597"/>
                </a:lnTo>
                <a:lnTo>
                  <a:pt x="56826" y="8284"/>
                </a:lnTo>
                <a:lnTo>
                  <a:pt x="56920" y="7972"/>
                </a:lnTo>
                <a:lnTo>
                  <a:pt x="54825" y="7972"/>
                </a:lnTo>
                <a:lnTo>
                  <a:pt x="54919" y="7471"/>
                </a:lnTo>
                <a:lnTo>
                  <a:pt x="54951" y="6971"/>
                </a:lnTo>
                <a:lnTo>
                  <a:pt x="54951" y="6284"/>
                </a:lnTo>
                <a:lnTo>
                  <a:pt x="54888" y="5627"/>
                </a:lnTo>
                <a:lnTo>
                  <a:pt x="54763" y="4971"/>
                </a:lnTo>
                <a:lnTo>
                  <a:pt x="54544" y="4346"/>
                </a:lnTo>
                <a:lnTo>
                  <a:pt x="54294" y="3752"/>
                </a:lnTo>
                <a:lnTo>
                  <a:pt x="54013" y="3189"/>
                </a:lnTo>
                <a:lnTo>
                  <a:pt x="53638" y="2658"/>
                </a:lnTo>
                <a:lnTo>
                  <a:pt x="53231" y="2189"/>
                </a:lnTo>
                <a:lnTo>
                  <a:pt x="52794" y="1720"/>
                </a:lnTo>
                <a:lnTo>
                  <a:pt x="52294" y="1314"/>
                </a:lnTo>
                <a:lnTo>
                  <a:pt x="51762" y="970"/>
                </a:lnTo>
                <a:lnTo>
                  <a:pt x="51200" y="657"/>
                </a:lnTo>
                <a:lnTo>
                  <a:pt x="50606" y="407"/>
                </a:lnTo>
                <a:lnTo>
                  <a:pt x="49981" y="188"/>
                </a:lnTo>
                <a:lnTo>
                  <a:pt x="49324" y="63"/>
                </a:lnTo>
                <a:lnTo>
                  <a:pt x="48637" y="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32"/>
          <p:cNvSpPr/>
          <p:nvPr/>
        </p:nvSpPr>
        <p:spPr>
          <a:xfrm>
            <a:off x="3873629" y="1715481"/>
            <a:ext cx="222314" cy="236095"/>
          </a:xfrm>
          <a:custGeom>
            <a:avLst/>
            <a:gdLst/>
            <a:ahLst/>
            <a:cxnLst/>
            <a:rect l="l" t="t" r="r" b="b"/>
            <a:pathLst>
              <a:path w="3533" h="3752" extrusionOk="0">
                <a:moveTo>
                  <a:pt x="1" y="1"/>
                </a:moveTo>
                <a:lnTo>
                  <a:pt x="32" y="126"/>
                </a:lnTo>
                <a:lnTo>
                  <a:pt x="94" y="407"/>
                </a:lnTo>
                <a:lnTo>
                  <a:pt x="251" y="845"/>
                </a:lnTo>
                <a:lnTo>
                  <a:pt x="344" y="1095"/>
                </a:lnTo>
                <a:lnTo>
                  <a:pt x="501" y="1376"/>
                </a:lnTo>
                <a:lnTo>
                  <a:pt x="688" y="1657"/>
                </a:lnTo>
                <a:lnTo>
                  <a:pt x="907" y="1939"/>
                </a:lnTo>
                <a:lnTo>
                  <a:pt x="1188" y="2251"/>
                </a:lnTo>
                <a:lnTo>
                  <a:pt x="1532" y="2564"/>
                </a:lnTo>
                <a:lnTo>
                  <a:pt x="1939" y="2876"/>
                </a:lnTo>
                <a:lnTo>
                  <a:pt x="2376" y="3189"/>
                </a:lnTo>
                <a:lnTo>
                  <a:pt x="2908" y="3470"/>
                </a:lnTo>
                <a:lnTo>
                  <a:pt x="3501" y="3751"/>
                </a:lnTo>
                <a:lnTo>
                  <a:pt x="3533" y="3564"/>
                </a:lnTo>
                <a:lnTo>
                  <a:pt x="3501" y="3376"/>
                </a:lnTo>
                <a:lnTo>
                  <a:pt x="3439" y="3095"/>
                </a:lnTo>
                <a:lnTo>
                  <a:pt x="3345" y="2845"/>
                </a:lnTo>
                <a:lnTo>
                  <a:pt x="3220" y="2626"/>
                </a:lnTo>
                <a:lnTo>
                  <a:pt x="3064" y="2376"/>
                </a:lnTo>
                <a:lnTo>
                  <a:pt x="2814" y="2064"/>
                </a:lnTo>
                <a:lnTo>
                  <a:pt x="2501" y="1720"/>
                </a:lnTo>
                <a:lnTo>
                  <a:pt x="2126" y="1345"/>
                </a:lnTo>
                <a:lnTo>
                  <a:pt x="1689" y="970"/>
                </a:lnTo>
                <a:lnTo>
                  <a:pt x="1157" y="594"/>
                </a:lnTo>
                <a:lnTo>
                  <a:pt x="595" y="251"/>
                </a:lnTo>
                <a:lnTo>
                  <a:pt x="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32"/>
          <p:cNvSpPr/>
          <p:nvPr/>
        </p:nvSpPr>
        <p:spPr>
          <a:xfrm>
            <a:off x="1871363" y="1601400"/>
            <a:ext cx="200668" cy="55122"/>
          </a:xfrm>
          <a:custGeom>
            <a:avLst/>
            <a:gdLst/>
            <a:ahLst/>
            <a:cxnLst/>
            <a:rect l="l" t="t" r="r" b="b"/>
            <a:pathLst>
              <a:path w="3189" h="876" extrusionOk="0">
                <a:moveTo>
                  <a:pt x="1595" y="1"/>
                </a:moveTo>
                <a:lnTo>
                  <a:pt x="970" y="32"/>
                </a:lnTo>
                <a:lnTo>
                  <a:pt x="720" y="94"/>
                </a:lnTo>
                <a:lnTo>
                  <a:pt x="470" y="126"/>
                </a:lnTo>
                <a:lnTo>
                  <a:pt x="282" y="219"/>
                </a:lnTo>
                <a:lnTo>
                  <a:pt x="126" y="282"/>
                </a:lnTo>
                <a:lnTo>
                  <a:pt x="32" y="376"/>
                </a:lnTo>
                <a:lnTo>
                  <a:pt x="1" y="438"/>
                </a:lnTo>
                <a:lnTo>
                  <a:pt x="32" y="532"/>
                </a:lnTo>
                <a:lnTo>
                  <a:pt x="126" y="626"/>
                </a:lnTo>
                <a:lnTo>
                  <a:pt x="282" y="688"/>
                </a:lnTo>
                <a:lnTo>
                  <a:pt x="470" y="751"/>
                </a:lnTo>
                <a:lnTo>
                  <a:pt x="720" y="813"/>
                </a:lnTo>
                <a:lnTo>
                  <a:pt x="970" y="845"/>
                </a:lnTo>
                <a:lnTo>
                  <a:pt x="1595" y="876"/>
                </a:lnTo>
                <a:lnTo>
                  <a:pt x="2220" y="845"/>
                </a:lnTo>
                <a:lnTo>
                  <a:pt x="2501" y="813"/>
                </a:lnTo>
                <a:lnTo>
                  <a:pt x="2720" y="751"/>
                </a:lnTo>
                <a:lnTo>
                  <a:pt x="2939" y="688"/>
                </a:lnTo>
                <a:lnTo>
                  <a:pt x="3064" y="626"/>
                </a:lnTo>
                <a:lnTo>
                  <a:pt x="3158" y="532"/>
                </a:lnTo>
                <a:lnTo>
                  <a:pt x="3189" y="438"/>
                </a:lnTo>
                <a:lnTo>
                  <a:pt x="3158" y="376"/>
                </a:lnTo>
                <a:lnTo>
                  <a:pt x="3064" y="282"/>
                </a:lnTo>
                <a:lnTo>
                  <a:pt x="2939" y="219"/>
                </a:lnTo>
                <a:lnTo>
                  <a:pt x="2720" y="126"/>
                </a:lnTo>
                <a:lnTo>
                  <a:pt x="2501" y="94"/>
                </a:lnTo>
                <a:lnTo>
                  <a:pt x="2220" y="32"/>
                </a:lnTo>
                <a:lnTo>
                  <a:pt x="1595" y="1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32"/>
          <p:cNvSpPr/>
          <p:nvPr/>
        </p:nvSpPr>
        <p:spPr>
          <a:xfrm>
            <a:off x="2681708" y="1404700"/>
            <a:ext cx="238045" cy="137743"/>
          </a:xfrm>
          <a:custGeom>
            <a:avLst/>
            <a:gdLst/>
            <a:ahLst/>
            <a:cxnLst/>
            <a:rect l="l" t="t" r="r" b="b"/>
            <a:pathLst>
              <a:path w="3783" h="2189" extrusionOk="0">
                <a:moveTo>
                  <a:pt x="782" y="1"/>
                </a:moveTo>
                <a:lnTo>
                  <a:pt x="595" y="32"/>
                </a:lnTo>
                <a:lnTo>
                  <a:pt x="407" y="126"/>
                </a:lnTo>
                <a:lnTo>
                  <a:pt x="251" y="251"/>
                </a:lnTo>
                <a:lnTo>
                  <a:pt x="126" y="438"/>
                </a:lnTo>
                <a:lnTo>
                  <a:pt x="32" y="689"/>
                </a:lnTo>
                <a:lnTo>
                  <a:pt x="1" y="907"/>
                </a:lnTo>
                <a:lnTo>
                  <a:pt x="1" y="1126"/>
                </a:lnTo>
                <a:lnTo>
                  <a:pt x="63" y="1345"/>
                </a:lnTo>
                <a:lnTo>
                  <a:pt x="157" y="1532"/>
                </a:lnTo>
                <a:lnTo>
                  <a:pt x="313" y="1720"/>
                </a:lnTo>
                <a:lnTo>
                  <a:pt x="501" y="1876"/>
                </a:lnTo>
                <a:lnTo>
                  <a:pt x="751" y="2001"/>
                </a:lnTo>
                <a:lnTo>
                  <a:pt x="1001" y="2095"/>
                </a:lnTo>
                <a:lnTo>
                  <a:pt x="1314" y="2158"/>
                </a:lnTo>
                <a:lnTo>
                  <a:pt x="1626" y="2189"/>
                </a:lnTo>
                <a:lnTo>
                  <a:pt x="2001" y="2189"/>
                </a:lnTo>
                <a:lnTo>
                  <a:pt x="2376" y="2158"/>
                </a:lnTo>
                <a:lnTo>
                  <a:pt x="2751" y="2064"/>
                </a:lnTo>
                <a:lnTo>
                  <a:pt x="3158" y="1939"/>
                </a:lnTo>
                <a:lnTo>
                  <a:pt x="3595" y="1751"/>
                </a:lnTo>
                <a:lnTo>
                  <a:pt x="3658" y="1689"/>
                </a:lnTo>
                <a:lnTo>
                  <a:pt x="3720" y="1626"/>
                </a:lnTo>
                <a:lnTo>
                  <a:pt x="3783" y="1564"/>
                </a:lnTo>
                <a:lnTo>
                  <a:pt x="3783" y="1470"/>
                </a:lnTo>
                <a:lnTo>
                  <a:pt x="3783" y="1376"/>
                </a:lnTo>
                <a:lnTo>
                  <a:pt x="3752" y="1282"/>
                </a:lnTo>
                <a:lnTo>
                  <a:pt x="3689" y="1220"/>
                </a:lnTo>
                <a:lnTo>
                  <a:pt x="3627" y="1157"/>
                </a:lnTo>
                <a:lnTo>
                  <a:pt x="3251" y="876"/>
                </a:lnTo>
                <a:lnTo>
                  <a:pt x="2783" y="626"/>
                </a:lnTo>
                <a:lnTo>
                  <a:pt x="2282" y="376"/>
                </a:lnTo>
                <a:lnTo>
                  <a:pt x="1751" y="157"/>
                </a:lnTo>
                <a:lnTo>
                  <a:pt x="1501" y="63"/>
                </a:lnTo>
                <a:lnTo>
                  <a:pt x="1251" y="32"/>
                </a:lnTo>
                <a:lnTo>
                  <a:pt x="1001" y="1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32"/>
          <p:cNvSpPr/>
          <p:nvPr/>
        </p:nvSpPr>
        <p:spPr>
          <a:xfrm>
            <a:off x="1692405" y="1090018"/>
            <a:ext cx="161340" cy="444565"/>
          </a:xfrm>
          <a:custGeom>
            <a:avLst/>
            <a:gdLst/>
            <a:ahLst/>
            <a:cxnLst/>
            <a:rect l="l" t="t" r="r" b="b"/>
            <a:pathLst>
              <a:path w="2564" h="7065" extrusionOk="0">
                <a:moveTo>
                  <a:pt x="2563" y="1"/>
                </a:moveTo>
                <a:lnTo>
                  <a:pt x="469" y="94"/>
                </a:lnTo>
                <a:lnTo>
                  <a:pt x="0" y="7065"/>
                </a:lnTo>
                <a:lnTo>
                  <a:pt x="2063" y="7065"/>
                </a:lnTo>
                <a:lnTo>
                  <a:pt x="2563" y="1"/>
                </a:lnTo>
                <a:close/>
              </a:path>
            </a:pathLst>
          </a:custGeom>
          <a:solidFill>
            <a:srgbClr val="3233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32"/>
          <p:cNvSpPr/>
          <p:nvPr/>
        </p:nvSpPr>
        <p:spPr>
          <a:xfrm>
            <a:off x="502434" y="1455857"/>
            <a:ext cx="440664" cy="232130"/>
          </a:xfrm>
          <a:custGeom>
            <a:avLst/>
            <a:gdLst/>
            <a:ahLst/>
            <a:cxnLst/>
            <a:rect l="l" t="t" r="r" b="b"/>
            <a:pathLst>
              <a:path w="7003" h="3689" extrusionOk="0">
                <a:moveTo>
                  <a:pt x="4689" y="1"/>
                </a:moveTo>
                <a:lnTo>
                  <a:pt x="4126" y="63"/>
                </a:lnTo>
                <a:lnTo>
                  <a:pt x="3251" y="157"/>
                </a:lnTo>
                <a:lnTo>
                  <a:pt x="2720" y="219"/>
                </a:lnTo>
                <a:lnTo>
                  <a:pt x="2157" y="313"/>
                </a:lnTo>
                <a:lnTo>
                  <a:pt x="1595" y="438"/>
                </a:lnTo>
                <a:lnTo>
                  <a:pt x="1095" y="594"/>
                </a:lnTo>
                <a:lnTo>
                  <a:pt x="876" y="688"/>
                </a:lnTo>
                <a:lnTo>
                  <a:pt x="657" y="813"/>
                </a:lnTo>
                <a:lnTo>
                  <a:pt x="501" y="938"/>
                </a:lnTo>
                <a:lnTo>
                  <a:pt x="344" y="1063"/>
                </a:lnTo>
                <a:lnTo>
                  <a:pt x="251" y="1220"/>
                </a:lnTo>
                <a:lnTo>
                  <a:pt x="157" y="1376"/>
                </a:lnTo>
                <a:lnTo>
                  <a:pt x="94" y="1532"/>
                </a:lnTo>
                <a:lnTo>
                  <a:pt x="63" y="1688"/>
                </a:lnTo>
                <a:lnTo>
                  <a:pt x="1" y="2032"/>
                </a:lnTo>
                <a:lnTo>
                  <a:pt x="32" y="2376"/>
                </a:lnTo>
                <a:lnTo>
                  <a:pt x="126" y="2657"/>
                </a:lnTo>
                <a:lnTo>
                  <a:pt x="344" y="3126"/>
                </a:lnTo>
                <a:lnTo>
                  <a:pt x="563" y="3533"/>
                </a:lnTo>
                <a:lnTo>
                  <a:pt x="626" y="3658"/>
                </a:lnTo>
                <a:lnTo>
                  <a:pt x="657" y="3689"/>
                </a:lnTo>
                <a:lnTo>
                  <a:pt x="688" y="3689"/>
                </a:lnTo>
                <a:lnTo>
                  <a:pt x="782" y="3564"/>
                </a:lnTo>
                <a:lnTo>
                  <a:pt x="1063" y="3314"/>
                </a:lnTo>
                <a:lnTo>
                  <a:pt x="1501" y="2908"/>
                </a:lnTo>
                <a:lnTo>
                  <a:pt x="1782" y="2689"/>
                </a:lnTo>
                <a:lnTo>
                  <a:pt x="2126" y="2470"/>
                </a:lnTo>
                <a:lnTo>
                  <a:pt x="2501" y="2251"/>
                </a:lnTo>
                <a:lnTo>
                  <a:pt x="2907" y="2032"/>
                </a:lnTo>
                <a:lnTo>
                  <a:pt x="3345" y="1845"/>
                </a:lnTo>
                <a:lnTo>
                  <a:pt x="3845" y="1657"/>
                </a:lnTo>
                <a:lnTo>
                  <a:pt x="4377" y="1501"/>
                </a:lnTo>
                <a:lnTo>
                  <a:pt x="4939" y="1376"/>
                </a:lnTo>
                <a:lnTo>
                  <a:pt x="5533" y="1313"/>
                </a:lnTo>
                <a:lnTo>
                  <a:pt x="6158" y="1282"/>
                </a:lnTo>
                <a:lnTo>
                  <a:pt x="6440" y="1126"/>
                </a:lnTo>
                <a:lnTo>
                  <a:pt x="6658" y="970"/>
                </a:lnTo>
                <a:lnTo>
                  <a:pt x="6877" y="782"/>
                </a:lnTo>
                <a:lnTo>
                  <a:pt x="6940" y="657"/>
                </a:lnTo>
                <a:lnTo>
                  <a:pt x="7002" y="563"/>
                </a:lnTo>
                <a:lnTo>
                  <a:pt x="7002" y="469"/>
                </a:lnTo>
                <a:lnTo>
                  <a:pt x="6971" y="376"/>
                </a:lnTo>
                <a:lnTo>
                  <a:pt x="6846" y="282"/>
                </a:lnTo>
                <a:lnTo>
                  <a:pt x="6690" y="188"/>
                </a:lnTo>
                <a:lnTo>
                  <a:pt x="6471" y="126"/>
                </a:lnTo>
                <a:lnTo>
                  <a:pt x="6158" y="94"/>
                </a:lnTo>
                <a:lnTo>
                  <a:pt x="5533" y="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32"/>
          <p:cNvSpPr/>
          <p:nvPr/>
        </p:nvSpPr>
        <p:spPr>
          <a:xfrm>
            <a:off x="502434" y="1601400"/>
            <a:ext cx="265606" cy="177071"/>
          </a:xfrm>
          <a:custGeom>
            <a:avLst/>
            <a:gdLst/>
            <a:ahLst/>
            <a:cxnLst/>
            <a:rect l="l" t="t" r="r" b="b"/>
            <a:pathLst>
              <a:path w="4221" h="2814" extrusionOk="0">
                <a:moveTo>
                  <a:pt x="4220" y="1"/>
                </a:moveTo>
                <a:lnTo>
                  <a:pt x="3689" y="32"/>
                </a:lnTo>
                <a:lnTo>
                  <a:pt x="3220" y="94"/>
                </a:lnTo>
                <a:lnTo>
                  <a:pt x="2782" y="157"/>
                </a:lnTo>
                <a:lnTo>
                  <a:pt x="2407" y="251"/>
                </a:lnTo>
                <a:lnTo>
                  <a:pt x="2095" y="344"/>
                </a:lnTo>
                <a:lnTo>
                  <a:pt x="1813" y="469"/>
                </a:lnTo>
                <a:lnTo>
                  <a:pt x="1563" y="595"/>
                </a:lnTo>
                <a:lnTo>
                  <a:pt x="1345" y="720"/>
                </a:lnTo>
                <a:lnTo>
                  <a:pt x="1032" y="970"/>
                </a:lnTo>
                <a:lnTo>
                  <a:pt x="813" y="1157"/>
                </a:lnTo>
                <a:lnTo>
                  <a:pt x="719" y="1313"/>
                </a:lnTo>
                <a:lnTo>
                  <a:pt x="688" y="1376"/>
                </a:lnTo>
                <a:lnTo>
                  <a:pt x="1" y="2814"/>
                </a:lnTo>
                <a:lnTo>
                  <a:pt x="344" y="2720"/>
                </a:lnTo>
                <a:lnTo>
                  <a:pt x="688" y="2595"/>
                </a:lnTo>
                <a:lnTo>
                  <a:pt x="1032" y="2407"/>
                </a:lnTo>
                <a:lnTo>
                  <a:pt x="1376" y="2220"/>
                </a:lnTo>
                <a:lnTo>
                  <a:pt x="2095" y="1751"/>
                </a:lnTo>
                <a:lnTo>
                  <a:pt x="2751" y="1282"/>
                </a:lnTo>
                <a:lnTo>
                  <a:pt x="3345" y="813"/>
                </a:lnTo>
                <a:lnTo>
                  <a:pt x="3814" y="407"/>
                </a:lnTo>
                <a:lnTo>
                  <a:pt x="4220" y="1"/>
                </a:lnTo>
                <a:close/>
              </a:path>
            </a:pathLst>
          </a:custGeom>
          <a:solidFill>
            <a:srgbClr val="FD8C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2" name="Google Shape;662;p32"/>
          <p:cNvGrpSpPr/>
          <p:nvPr/>
        </p:nvGrpSpPr>
        <p:grpSpPr>
          <a:xfrm>
            <a:off x="720783" y="2732470"/>
            <a:ext cx="3082120" cy="896917"/>
            <a:chOff x="720783" y="2730720"/>
            <a:chExt cx="3082120" cy="896917"/>
          </a:xfrm>
        </p:grpSpPr>
        <p:sp>
          <p:nvSpPr>
            <p:cNvPr id="663" name="Google Shape;663;p32"/>
            <p:cNvSpPr/>
            <p:nvPr/>
          </p:nvSpPr>
          <p:spPr>
            <a:xfrm>
              <a:off x="905656" y="3458434"/>
              <a:ext cx="2769392" cy="65002"/>
            </a:xfrm>
            <a:custGeom>
              <a:avLst/>
              <a:gdLst/>
              <a:ahLst/>
              <a:cxnLst/>
              <a:rect l="l" t="t" r="r" b="b"/>
              <a:pathLst>
                <a:path w="44011" h="1033" extrusionOk="0">
                  <a:moveTo>
                    <a:pt x="438" y="1"/>
                  </a:moveTo>
                  <a:lnTo>
                    <a:pt x="313" y="32"/>
                  </a:lnTo>
                  <a:lnTo>
                    <a:pt x="250" y="63"/>
                  </a:lnTo>
                  <a:lnTo>
                    <a:pt x="157" y="126"/>
                  </a:lnTo>
                  <a:lnTo>
                    <a:pt x="94" y="220"/>
                  </a:lnTo>
                  <a:lnTo>
                    <a:pt x="63" y="313"/>
                  </a:lnTo>
                  <a:lnTo>
                    <a:pt x="32" y="407"/>
                  </a:lnTo>
                  <a:lnTo>
                    <a:pt x="0" y="501"/>
                  </a:lnTo>
                  <a:lnTo>
                    <a:pt x="32" y="626"/>
                  </a:lnTo>
                  <a:lnTo>
                    <a:pt x="63" y="720"/>
                  </a:lnTo>
                  <a:lnTo>
                    <a:pt x="94" y="814"/>
                  </a:lnTo>
                  <a:lnTo>
                    <a:pt x="157" y="876"/>
                  </a:lnTo>
                  <a:lnTo>
                    <a:pt x="250" y="939"/>
                  </a:lnTo>
                  <a:lnTo>
                    <a:pt x="313" y="1001"/>
                  </a:lnTo>
                  <a:lnTo>
                    <a:pt x="438" y="1032"/>
                  </a:lnTo>
                  <a:lnTo>
                    <a:pt x="43573" y="1032"/>
                  </a:lnTo>
                  <a:lnTo>
                    <a:pt x="43698" y="1001"/>
                  </a:lnTo>
                  <a:lnTo>
                    <a:pt x="43761" y="939"/>
                  </a:lnTo>
                  <a:lnTo>
                    <a:pt x="43854" y="876"/>
                  </a:lnTo>
                  <a:lnTo>
                    <a:pt x="43917" y="814"/>
                  </a:lnTo>
                  <a:lnTo>
                    <a:pt x="43948" y="720"/>
                  </a:lnTo>
                  <a:lnTo>
                    <a:pt x="43979" y="626"/>
                  </a:lnTo>
                  <a:lnTo>
                    <a:pt x="44011" y="501"/>
                  </a:lnTo>
                  <a:lnTo>
                    <a:pt x="43979" y="407"/>
                  </a:lnTo>
                  <a:lnTo>
                    <a:pt x="43948" y="313"/>
                  </a:lnTo>
                  <a:lnTo>
                    <a:pt x="43917" y="220"/>
                  </a:lnTo>
                  <a:lnTo>
                    <a:pt x="43854" y="126"/>
                  </a:lnTo>
                  <a:lnTo>
                    <a:pt x="43761" y="63"/>
                  </a:lnTo>
                  <a:lnTo>
                    <a:pt x="43698" y="32"/>
                  </a:lnTo>
                  <a:lnTo>
                    <a:pt x="43573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2"/>
            <p:cNvSpPr/>
            <p:nvPr/>
          </p:nvSpPr>
          <p:spPr>
            <a:xfrm>
              <a:off x="1818254" y="2966747"/>
              <a:ext cx="879251" cy="446516"/>
            </a:xfrm>
            <a:custGeom>
              <a:avLst/>
              <a:gdLst/>
              <a:ahLst/>
              <a:cxnLst/>
              <a:rect l="l" t="t" r="r" b="b"/>
              <a:pathLst>
                <a:path w="13973" h="7096" extrusionOk="0">
                  <a:moveTo>
                    <a:pt x="12566" y="657"/>
                  </a:moveTo>
                  <a:lnTo>
                    <a:pt x="12754" y="719"/>
                  </a:lnTo>
                  <a:lnTo>
                    <a:pt x="12910" y="813"/>
                  </a:lnTo>
                  <a:lnTo>
                    <a:pt x="13066" y="938"/>
                  </a:lnTo>
                  <a:lnTo>
                    <a:pt x="13160" y="1063"/>
                  </a:lnTo>
                  <a:lnTo>
                    <a:pt x="13254" y="1219"/>
                  </a:lnTo>
                  <a:lnTo>
                    <a:pt x="13316" y="1407"/>
                  </a:lnTo>
                  <a:lnTo>
                    <a:pt x="13316" y="1595"/>
                  </a:lnTo>
                  <a:lnTo>
                    <a:pt x="13316" y="5502"/>
                  </a:lnTo>
                  <a:lnTo>
                    <a:pt x="13316" y="5689"/>
                  </a:lnTo>
                  <a:lnTo>
                    <a:pt x="13254" y="5846"/>
                  </a:lnTo>
                  <a:lnTo>
                    <a:pt x="13160" y="6033"/>
                  </a:lnTo>
                  <a:lnTo>
                    <a:pt x="13066" y="6158"/>
                  </a:lnTo>
                  <a:lnTo>
                    <a:pt x="12910" y="6283"/>
                  </a:lnTo>
                  <a:lnTo>
                    <a:pt x="12754" y="6377"/>
                  </a:lnTo>
                  <a:lnTo>
                    <a:pt x="12566" y="6408"/>
                  </a:lnTo>
                  <a:lnTo>
                    <a:pt x="12379" y="6439"/>
                  </a:lnTo>
                  <a:lnTo>
                    <a:pt x="1595" y="6439"/>
                  </a:lnTo>
                  <a:lnTo>
                    <a:pt x="1407" y="6408"/>
                  </a:lnTo>
                  <a:lnTo>
                    <a:pt x="1251" y="6377"/>
                  </a:lnTo>
                  <a:lnTo>
                    <a:pt x="1095" y="6283"/>
                  </a:lnTo>
                  <a:lnTo>
                    <a:pt x="938" y="6158"/>
                  </a:lnTo>
                  <a:lnTo>
                    <a:pt x="813" y="6033"/>
                  </a:lnTo>
                  <a:lnTo>
                    <a:pt x="751" y="5846"/>
                  </a:lnTo>
                  <a:lnTo>
                    <a:pt x="688" y="5689"/>
                  </a:lnTo>
                  <a:lnTo>
                    <a:pt x="657" y="5502"/>
                  </a:lnTo>
                  <a:lnTo>
                    <a:pt x="657" y="1595"/>
                  </a:lnTo>
                  <a:lnTo>
                    <a:pt x="688" y="1407"/>
                  </a:lnTo>
                  <a:lnTo>
                    <a:pt x="751" y="1219"/>
                  </a:lnTo>
                  <a:lnTo>
                    <a:pt x="813" y="1063"/>
                  </a:lnTo>
                  <a:lnTo>
                    <a:pt x="938" y="938"/>
                  </a:lnTo>
                  <a:lnTo>
                    <a:pt x="1095" y="813"/>
                  </a:lnTo>
                  <a:lnTo>
                    <a:pt x="1251" y="719"/>
                  </a:lnTo>
                  <a:lnTo>
                    <a:pt x="1407" y="657"/>
                  </a:lnTo>
                  <a:close/>
                  <a:moveTo>
                    <a:pt x="1595" y="0"/>
                  </a:moveTo>
                  <a:lnTo>
                    <a:pt x="1282" y="32"/>
                  </a:lnTo>
                  <a:lnTo>
                    <a:pt x="1001" y="125"/>
                  </a:lnTo>
                  <a:lnTo>
                    <a:pt x="720" y="282"/>
                  </a:lnTo>
                  <a:lnTo>
                    <a:pt x="470" y="469"/>
                  </a:lnTo>
                  <a:lnTo>
                    <a:pt x="282" y="688"/>
                  </a:lnTo>
                  <a:lnTo>
                    <a:pt x="126" y="969"/>
                  </a:lnTo>
                  <a:lnTo>
                    <a:pt x="32" y="1282"/>
                  </a:lnTo>
                  <a:lnTo>
                    <a:pt x="1" y="1595"/>
                  </a:lnTo>
                  <a:lnTo>
                    <a:pt x="1" y="5502"/>
                  </a:lnTo>
                  <a:lnTo>
                    <a:pt x="32" y="5814"/>
                  </a:lnTo>
                  <a:lnTo>
                    <a:pt x="126" y="6127"/>
                  </a:lnTo>
                  <a:lnTo>
                    <a:pt x="282" y="6377"/>
                  </a:lnTo>
                  <a:lnTo>
                    <a:pt x="470" y="6627"/>
                  </a:lnTo>
                  <a:lnTo>
                    <a:pt x="720" y="6815"/>
                  </a:lnTo>
                  <a:lnTo>
                    <a:pt x="1001" y="6971"/>
                  </a:lnTo>
                  <a:lnTo>
                    <a:pt x="1282" y="7065"/>
                  </a:lnTo>
                  <a:lnTo>
                    <a:pt x="1595" y="7096"/>
                  </a:lnTo>
                  <a:lnTo>
                    <a:pt x="12379" y="7096"/>
                  </a:lnTo>
                  <a:lnTo>
                    <a:pt x="12691" y="7065"/>
                  </a:lnTo>
                  <a:lnTo>
                    <a:pt x="13004" y="6971"/>
                  </a:lnTo>
                  <a:lnTo>
                    <a:pt x="13285" y="6815"/>
                  </a:lnTo>
                  <a:lnTo>
                    <a:pt x="13504" y="6627"/>
                  </a:lnTo>
                  <a:lnTo>
                    <a:pt x="13723" y="6377"/>
                  </a:lnTo>
                  <a:lnTo>
                    <a:pt x="13848" y="6127"/>
                  </a:lnTo>
                  <a:lnTo>
                    <a:pt x="13941" y="5814"/>
                  </a:lnTo>
                  <a:lnTo>
                    <a:pt x="13973" y="5502"/>
                  </a:lnTo>
                  <a:lnTo>
                    <a:pt x="13973" y="1595"/>
                  </a:lnTo>
                  <a:lnTo>
                    <a:pt x="13941" y="1282"/>
                  </a:lnTo>
                  <a:lnTo>
                    <a:pt x="13848" y="969"/>
                  </a:lnTo>
                  <a:lnTo>
                    <a:pt x="13723" y="688"/>
                  </a:lnTo>
                  <a:lnTo>
                    <a:pt x="13504" y="469"/>
                  </a:lnTo>
                  <a:lnTo>
                    <a:pt x="13285" y="282"/>
                  </a:lnTo>
                  <a:lnTo>
                    <a:pt x="13004" y="125"/>
                  </a:lnTo>
                  <a:lnTo>
                    <a:pt x="12691" y="32"/>
                  </a:lnTo>
                  <a:lnTo>
                    <a:pt x="12379" y="0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2"/>
            <p:cNvSpPr/>
            <p:nvPr/>
          </p:nvSpPr>
          <p:spPr>
            <a:xfrm>
              <a:off x="1952032" y="3051317"/>
              <a:ext cx="88535" cy="275423"/>
            </a:xfrm>
            <a:custGeom>
              <a:avLst/>
              <a:gdLst/>
              <a:ahLst/>
              <a:cxnLst/>
              <a:rect l="l" t="t" r="r" b="b"/>
              <a:pathLst>
                <a:path w="1407" h="4377" extrusionOk="0">
                  <a:moveTo>
                    <a:pt x="688" y="1"/>
                  </a:moveTo>
                  <a:lnTo>
                    <a:pt x="563" y="32"/>
                  </a:lnTo>
                  <a:lnTo>
                    <a:pt x="438" y="63"/>
                  </a:lnTo>
                  <a:lnTo>
                    <a:pt x="313" y="126"/>
                  </a:lnTo>
                  <a:lnTo>
                    <a:pt x="188" y="219"/>
                  </a:lnTo>
                  <a:lnTo>
                    <a:pt x="125" y="313"/>
                  </a:lnTo>
                  <a:lnTo>
                    <a:pt x="63" y="438"/>
                  </a:lnTo>
                  <a:lnTo>
                    <a:pt x="0" y="563"/>
                  </a:lnTo>
                  <a:lnTo>
                    <a:pt x="0" y="719"/>
                  </a:lnTo>
                  <a:lnTo>
                    <a:pt x="0" y="3658"/>
                  </a:lnTo>
                  <a:lnTo>
                    <a:pt x="0" y="3814"/>
                  </a:lnTo>
                  <a:lnTo>
                    <a:pt x="63" y="3939"/>
                  </a:lnTo>
                  <a:lnTo>
                    <a:pt x="125" y="4064"/>
                  </a:lnTo>
                  <a:lnTo>
                    <a:pt x="188" y="4158"/>
                  </a:lnTo>
                  <a:lnTo>
                    <a:pt x="313" y="4252"/>
                  </a:lnTo>
                  <a:lnTo>
                    <a:pt x="438" y="4314"/>
                  </a:lnTo>
                  <a:lnTo>
                    <a:pt x="563" y="4345"/>
                  </a:lnTo>
                  <a:lnTo>
                    <a:pt x="688" y="4377"/>
                  </a:lnTo>
                  <a:lnTo>
                    <a:pt x="844" y="4345"/>
                  </a:lnTo>
                  <a:lnTo>
                    <a:pt x="969" y="4314"/>
                  </a:lnTo>
                  <a:lnTo>
                    <a:pt x="1094" y="4252"/>
                  </a:lnTo>
                  <a:lnTo>
                    <a:pt x="1188" y="4158"/>
                  </a:lnTo>
                  <a:lnTo>
                    <a:pt x="1282" y="4064"/>
                  </a:lnTo>
                  <a:lnTo>
                    <a:pt x="1344" y="3939"/>
                  </a:lnTo>
                  <a:lnTo>
                    <a:pt x="1376" y="3814"/>
                  </a:lnTo>
                  <a:lnTo>
                    <a:pt x="1407" y="3658"/>
                  </a:lnTo>
                  <a:lnTo>
                    <a:pt x="1407" y="719"/>
                  </a:lnTo>
                  <a:lnTo>
                    <a:pt x="1376" y="563"/>
                  </a:lnTo>
                  <a:lnTo>
                    <a:pt x="1344" y="438"/>
                  </a:lnTo>
                  <a:lnTo>
                    <a:pt x="1282" y="313"/>
                  </a:lnTo>
                  <a:lnTo>
                    <a:pt x="1188" y="219"/>
                  </a:lnTo>
                  <a:lnTo>
                    <a:pt x="1094" y="126"/>
                  </a:lnTo>
                  <a:lnTo>
                    <a:pt x="969" y="63"/>
                  </a:lnTo>
                  <a:lnTo>
                    <a:pt x="844" y="32"/>
                  </a:lnTo>
                  <a:lnTo>
                    <a:pt x="688" y="1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2"/>
            <p:cNvSpPr/>
            <p:nvPr/>
          </p:nvSpPr>
          <p:spPr>
            <a:xfrm>
              <a:off x="2087698" y="3051317"/>
              <a:ext cx="88598" cy="275423"/>
            </a:xfrm>
            <a:custGeom>
              <a:avLst/>
              <a:gdLst/>
              <a:ahLst/>
              <a:cxnLst/>
              <a:rect l="l" t="t" r="r" b="b"/>
              <a:pathLst>
                <a:path w="1408" h="4377" extrusionOk="0">
                  <a:moveTo>
                    <a:pt x="689" y="1"/>
                  </a:moveTo>
                  <a:lnTo>
                    <a:pt x="564" y="32"/>
                  </a:lnTo>
                  <a:lnTo>
                    <a:pt x="407" y="63"/>
                  </a:lnTo>
                  <a:lnTo>
                    <a:pt x="314" y="126"/>
                  </a:lnTo>
                  <a:lnTo>
                    <a:pt x="189" y="219"/>
                  </a:lnTo>
                  <a:lnTo>
                    <a:pt x="95" y="313"/>
                  </a:lnTo>
                  <a:lnTo>
                    <a:pt x="32" y="438"/>
                  </a:lnTo>
                  <a:lnTo>
                    <a:pt x="1" y="563"/>
                  </a:lnTo>
                  <a:lnTo>
                    <a:pt x="1" y="719"/>
                  </a:lnTo>
                  <a:lnTo>
                    <a:pt x="1" y="3658"/>
                  </a:lnTo>
                  <a:lnTo>
                    <a:pt x="1" y="3814"/>
                  </a:lnTo>
                  <a:lnTo>
                    <a:pt x="32" y="3939"/>
                  </a:lnTo>
                  <a:lnTo>
                    <a:pt x="95" y="4064"/>
                  </a:lnTo>
                  <a:lnTo>
                    <a:pt x="189" y="4158"/>
                  </a:lnTo>
                  <a:lnTo>
                    <a:pt x="314" y="4252"/>
                  </a:lnTo>
                  <a:lnTo>
                    <a:pt x="407" y="4314"/>
                  </a:lnTo>
                  <a:lnTo>
                    <a:pt x="564" y="4345"/>
                  </a:lnTo>
                  <a:lnTo>
                    <a:pt x="689" y="4377"/>
                  </a:lnTo>
                  <a:lnTo>
                    <a:pt x="845" y="4345"/>
                  </a:lnTo>
                  <a:lnTo>
                    <a:pt x="970" y="4314"/>
                  </a:lnTo>
                  <a:lnTo>
                    <a:pt x="1095" y="4252"/>
                  </a:lnTo>
                  <a:lnTo>
                    <a:pt x="1189" y="4158"/>
                  </a:lnTo>
                  <a:lnTo>
                    <a:pt x="1283" y="4064"/>
                  </a:lnTo>
                  <a:lnTo>
                    <a:pt x="1345" y="3939"/>
                  </a:lnTo>
                  <a:lnTo>
                    <a:pt x="1376" y="3814"/>
                  </a:lnTo>
                  <a:lnTo>
                    <a:pt x="1408" y="3658"/>
                  </a:lnTo>
                  <a:lnTo>
                    <a:pt x="1408" y="719"/>
                  </a:lnTo>
                  <a:lnTo>
                    <a:pt x="1376" y="563"/>
                  </a:lnTo>
                  <a:lnTo>
                    <a:pt x="1345" y="438"/>
                  </a:lnTo>
                  <a:lnTo>
                    <a:pt x="1283" y="313"/>
                  </a:lnTo>
                  <a:lnTo>
                    <a:pt x="1189" y="219"/>
                  </a:lnTo>
                  <a:lnTo>
                    <a:pt x="1095" y="126"/>
                  </a:lnTo>
                  <a:lnTo>
                    <a:pt x="970" y="63"/>
                  </a:lnTo>
                  <a:lnTo>
                    <a:pt x="845" y="32"/>
                  </a:lnTo>
                  <a:lnTo>
                    <a:pt x="689" y="1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2"/>
            <p:cNvSpPr/>
            <p:nvPr/>
          </p:nvSpPr>
          <p:spPr>
            <a:xfrm>
              <a:off x="2217512" y="3051317"/>
              <a:ext cx="88598" cy="275423"/>
            </a:xfrm>
            <a:custGeom>
              <a:avLst/>
              <a:gdLst/>
              <a:ahLst/>
              <a:cxnLst/>
              <a:rect l="l" t="t" r="r" b="b"/>
              <a:pathLst>
                <a:path w="1408" h="4377" extrusionOk="0">
                  <a:moveTo>
                    <a:pt x="689" y="1"/>
                  </a:moveTo>
                  <a:lnTo>
                    <a:pt x="564" y="32"/>
                  </a:lnTo>
                  <a:lnTo>
                    <a:pt x="407" y="63"/>
                  </a:lnTo>
                  <a:lnTo>
                    <a:pt x="314" y="126"/>
                  </a:lnTo>
                  <a:lnTo>
                    <a:pt x="188" y="219"/>
                  </a:lnTo>
                  <a:lnTo>
                    <a:pt x="95" y="313"/>
                  </a:lnTo>
                  <a:lnTo>
                    <a:pt x="32" y="438"/>
                  </a:lnTo>
                  <a:lnTo>
                    <a:pt x="1" y="563"/>
                  </a:lnTo>
                  <a:lnTo>
                    <a:pt x="1" y="719"/>
                  </a:lnTo>
                  <a:lnTo>
                    <a:pt x="1" y="3658"/>
                  </a:lnTo>
                  <a:lnTo>
                    <a:pt x="1" y="3814"/>
                  </a:lnTo>
                  <a:lnTo>
                    <a:pt x="32" y="3939"/>
                  </a:lnTo>
                  <a:lnTo>
                    <a:pt x="95" y="4064"/>
                  </a:lnTo>
                  <a:lnTo>
                    <a:pt x="188" y="4158"/>
                  </a:lnTo>
                  <a:lnTo>
                    <a:pt x="314" y="4252"/>
                  </a:lnTo>
                  <a:lnTo>
                    <a:pt x="407" y="4314"/>
                  </a:lnTo>
                  <a:lnTo>
                    <a:pt x="564" y="4345"/>
                  </a:lnTo>
                  <a:lnTo>
                    <a:pt x="689" y="4377"/>
                  </a:lnTo>
                  <a:lnTo>
                    <a:pt x="845" y="4345"/>
                  </a:lnTo>
                  <a:lnTo>
                    <a:pt x="970" y="4314"/>
                  </a:lnTo>
                  <a:lnTo>
                    <a:pt x="1095" y="4252"/>
                  </a:lnTo>
                  <a:lnTo>
                    <a:pt x="1189" y="4158"/>
                  </a:lnTo>
                  <a:lnTo>
                    <a:pt x="1283" y="4064"/>
                  </a:lnTo>
                  <a:lnTo>
                    <a:pt x="1345" y="3939"/>
                  </a:lnTo>
                  <a:lnTo>
                    <a:pt x="1376" y="3814"/>
                  </a:lnTo>
                  <a:lnTo>
                    <a:pt x="1408" y="3658"/>
                  </a:lnTo>
                  <a:lnTo>
                    <a:pt x="1408" y="719"/>
                  </a:lnTo>
                  <a:lnTo>
                    <a:pt x="1376" y="563"/>
                  </a:lnTo>
                  <a:lnTo>
                    <a:pt x="1345" y="438"/>
                  </a:lnTo>
                  <a:lnTo>
                    <a:pt x="1283" y="313"/>
                  </a:lnTo>
                  <a:lnTo>
                    <a:pt x="1189" y="219"/>
                  </a:lnTo>
                  <a:lnTo>
                    <a:pt x="1095" y="126"/>
                  </a:lnTo>
                  <a:lnTo>
                    <a:pt x="970" y="63"/>
                  </a:lnTo>
                  <a:lnTo>
                    <a:pt x="845" y="32"/>
                  </a:lnTo>
                  <a:lnTo>
                    <a:pt x="689" y="1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2"/>
            <p:cNvSpPr/>
            <p:nvPr/>
          </p:nvSpPr>
          <p:spPr>
            <a:xfrm>
              <a:off x="2353241" y="3051317"/>
              <a:ext cx="88598" cy="275423"/>
            </a:xfrm>
            <a:custGeom>
              <a:avLst/>
              <a:gdLst/>
              <a:ahLst/>
              <a:cxnLst/>
              <a:rect l="l" t="t" r="r" b="b"/>
              <a:pathLst>
                <a:path w="1408" h="4377" extrusionOk="0">
                  <a:moveTo>
                    <a:pt x="720" y="1"/>
                  </a:moveTo>
                  <a:lnTo>
                    <a:pt x="563" y="32"/>
                  </a:lnTo>
                  <a:lnTo>
                    <a:pt x="438" y="63"/>
                  </a:lnTo>
                  <a:lnTo>
                    <a:pt x="313" y="126"/>
                  </a:lnTo>
                  <a:lnTo>
                    <a:pt x="220" y="219"/>
                  </a:lnTo>
                  <a:lnTo>
                    <a:pt x="126" y="313"/>
                  </a:lnTo>
                  <a:lnTo>
                    <a:pt x="63" y="438"/>
                  </a:lnTo>
                  <a:lnTo>
                    <a:pt x="1" y="563"/>
                  </a:lnTo>
                  <a:lnTo>
                    <a:pt x="1" y="719"/>
                  </a:lnTo>
                  <a:lnTo>
                    <a:pt x="1" y="3658"/>
                  </a:lnTo>
                  <a:lnTo>
                    <a:pt x="1" y="3814"/>
                  </a:lnTo>
                  <a:lnTo>
                    <a:pt x="63" y="3939"/>
                  </a:lnTo>
                  <a:lnTo>
                    <a:pt x="126" y="4064"/>
                  </a:lnTo>
                  <a:lnTo>
                    <a:pt x="220" y="4158"/>
                  </a:lnTo>
                  <a:lnTo>
                    <a:pt x="313" y="4252"/>
                  </a:lnTo>
                  <a:lnTo>
                    <a:pt x="438" y="4314"/>
                  </a:lnTo>
                  <a:lnTo>
                    <a:pt x="563" y="4345"/>
                  </a:lnTo>
                  <a:lnTo>
                    <a:pt x="720" y="4377"/>
                  </a:lnTo>
                  <a:lnTo>
                    <a:pt x="845" y="4345"/>
                  </a:lnTo>
                  <a:lnTo>
                    <a:pt x="970" y="4314"/>
                  </a:lnTo>
                  <a:lnTo>
                    <a:pt x="1095" y="4252"/>
                  </a:lnTo>
                  <a:lnTo>
                    <a:pt x="1188" y="4158"/>
                  </a:lnTo>
                  <a:lnTo>
                    <a:pt x="1282" y="4064"/>
                  </a:lnTo>
                  <a:lnTo>
                    <a:pt x="1345" y="3939"/>
                  </a:lnTo>
                  <a:lnTo>
                    <a:pt x="1407" y="3814"/>
                  </a:lnTo>
                  <a:lnTo>
                    <a:pt x="1407" y="3658"/>
                  </a:lnTo>
                  <a:lnTo>
                    <a:pt x="1407" y="719"/>
                  </a:lnTo>
                  <a:lnTo>
                    <a:pt x="1407" y="563"/>
                  </a:lnTo>
                  <a:lnTo>
                    <a:pt x="1345" y="438"/>
                  </a:lnTo>
                  <a:lnTo>
                    <a:pt x="1282" y="313"/>
                  </a:lnTo>
                  <a:lnTo>
                    <a:pt x="1188" y="219"/>
                  </a:lnTo>
                  <a:lnTo>
                    <a:pt x="1095" y="126"/>
                  </a:lnTo>
                  <a:lnTo>
                    <a:pt x="970" y="63"/>
                  </a:lnTo>
                  <a:lnTo>
                    <a:pt x="845" y="32"/>
                  </a:lnTo>
                  <a:lnTo>
                    <a:pt x="720" y="1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2"/>
            <p:cNvSpPr/>
            <p:nvPr/>
          </p:nvSpPr>
          <p:spPr>
            <a:xfrm>
              <a:off x="2481104" y="3051317"/>
              <a:ext cx="88598" cy="275423"/>
            </a:xfrm>
            <a:custGeom>
              <a:avLst/>
              <a:gdLst/>
              <a:ahLst/>
              <a:cxnLst/>
              <a:rect l="l" t="t" r="r" b="b"/>
              <a:pathLst>
                <a:path w="1408" h="4377" extrusionOk="0">
                  <a:moveTo>
                    <a:pt x="688" y="1"/>
                  </a:moveTo>
                  <a:lnTo>
                    <a:pt x="563" y="32"/>
                  </a:lnTo>
                  <a:lnTo>
                    <a:pt x="438" y="63"/>
                  </a:lnTo>
                  <a:lnTo>
                    <a:pt x="313" y="126"/>
                  </a:lnTo>
                  <a:lnTo>
                    <a:pt x="219" y="219"/>
                  </a:lnTo>
                  <a:lnTo>
                    <a:pt x="125" y="313"/>
                  </a:lnTo>
                  <a:lnTo>
                    <a:pt x="63" y="438"/>
                  </a:lnTo>
                  <a:lnTo>
                    <a:pt x="0" y="563"/>
                  </a:lnTo>
                  <a:lnTo>
                    <a:pt x="0" y="719"/>
                  </a:lnTo>
                  <a:lnTo>
                    <a:pt x="0" y="3658"/>
                  </a:lnTo>
                  <a:lnTo>
                    <a:pt x="0" y="3814"/>
                  </a:lnTo>
                  <a:lnTo>
                    <a:pt x="63" y="3939"/>
                  </a:lnTo>
                  <a:lnTo>
                    <a:pt x="125" y="4064"/>
                  </a:lnTo>
                  <a:lnTo>
                    <a:pt x="219" y="4158"/>
                  </a:lnTo>
                  <a:lnTo>
                    <a:pt x="313" y="4252"/>
                  </a:lnTo>
                  <a:lnTo>
                    <a:pt x="438" y="4314"/>
                  </a:lnTo>
                  <a:lnTo>
                    <a:pt x="563" y="4345"/>
                  </a:lnTo>
                  <a:lnTo>
                    <a:pt x="688" y="4377"/>
                  </a:lnTo>
                  <a:lnTo>
                    <a:pt x="844" y="4345"/>
                  </a:lnTo>
                  <a:lnTo>
                    <a:pt x="969" y="4314"/>
                  </a:lnTo>
                  <a:lnTo>
                    <a:pt x="1094" y="4252"/>
                  </a:lnTo>
                  <a:lnTo>
                    <a:pt x="1188" y="4158"/>
                  </a:lnTo>
                  <a:lnTo>
                    <a:pt x="1282" y="4064"/>
                  </a:lnTo>
                  <a:lnTo>
                    <a:pt x="1345" y="3939"/>
                  </a:lnTo>
                  <a:lnTo>
                    <a:pt x="1407" y="3814"/>
                  </a:lnTo>
                  <a:lnTo>
                    <a:pt x="1407" y="3658"/>
                  </a:lnTo>
                  <a:lnTo>
                    <a:pt x="1407" y="719"/>
                  </a:lnTo>
                  <a:lnTo>
                    <a:pt x="1407" y="563"/>
                  </a:lnTo>
                  <a:lnTo>
                    <a:pt x="1345" y="438"/>
                  </a:lnTo>
                  <a:lnTo>
                    <a:pt x="1282" y="313"/>
                  </a:lnTo>
                  <a:lnTo>
                    <a:pt x="1188" y="219"/>
                  </a:lnTo>
                  <a:lnTo>
                    <a:pt x="1094" y="126"/>
                  </a:lnTo>
                  <a:lnTo>
                    <a:pt x="969" y="63"/>
                  </a:lnTo>
                  <a:lnTo>
                    <a:pt x="844" y="32"/>
                  </a:lnTo>
                  <a:lnTo>
                    <a:pt x="688" y="1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2"/>
            <p:cNvSpPr/>
            <p:nvPr/>
          </p:nvSpPr>
          <p:spPr>
            <a:xfrm>
              <a:off x="1208513" y="3326671"/>
              <a:ext cx="474077" cy="163290"/>
            </a:xfrm>
            <a:custGeom>
              <a:avLst/>
              <a:gdLst/>
              <a:ahLst/>
              <a:cxnLst/>
              <a:rect l="l" t="t" r="r" b="b"/>
              <a:pathLst>
                <a:path w="7534" h="2595" extrusionOk="0">
                  <a:moveTo>
                    <a:pt x="1" y="1"/>
                  </a:moveTo>
                  <a:lnTo>
                    <a:pt x="1" y="2595"/>
                  </a:lnTo>
                  <a:lnTo>
                    <a:pt x="7534" y="2595"/>
                  </a:lnTo>
                  <a:lnTo>
                    <a:pt x="7534" y="1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2"/>
            <p:cNvSpPr/>
            <p:nvPr/>
          </p:nvSpPr>
          <p:spPr>
            <a:xfrm>
              <a:off x="885961" y="3063146"/>
              <a:ext cx="422982" cy="365846"/>
            </a:xfrm>
            <a:custGeom>
              <a:avLst/>
              <a:gdLst/>
              <a:ahLst/>
              <a:cxnLst/>
              <a:rect l="l" t="t" r="r" b="b"/>
              <a:pathLst>
                <a:path w="6722" h="5814" extrusionOk="0">
                  <a:moveTo>
                    <a:pt x="313" y="0"/>
                  </a:moveTo>
                  <a:lnTo>
                    <a:pt x="188" y="31"/>
                  </a:lnTo>
                  <a:lnTo>
                    <a:pt x="94" y="94"/>
                  </a:lnTo>
                  <a:lnTo>
                    <a:pt x="32" y="219"/>
                  </a:lnTo>
                  <a:lnTo>
                    <a:pt x="1" y="344"/>
                  </a:lnTo>
                  <a:lnTo>
                    <a:pt x="1" y="5470"/>
                  </a:lnTo>
                  <a:lnTo>
                    <a:pt x="32" y="5595"/>
                  </a:lnTo>
                  <a:lnTo>
                    <a:pt x="94" y="5720"/>
                  </a:lnTo>
                  <a:lnTo>
                    <a:pt x="188" y="5783"/>
                  </a:lnTo>
                  <a:lnTo>
                    <a:pt x="313" y="5814"/>
                  </a:lnTo>
                  <a:lnTo>
                    <a:pt x="6408" y="5814"/>
                  </a:lnTo>
                  <a:lnTo>
                    <a:pt x="6534" y="5783"/>
                  </a:lnTo>
                  <a:lnTo>
                    <a:pt x="6627" y="5720"/>
                  </a:lnTo>
                  <a:lnTo>
                    <a:pt x="6721" y="5595"/>
                  </a:lnTo>
                  <a:lnTo>
                    <a:pt x="6721" y="5470"/>
                  </a:lnTo>
                  <a:lnTo>
                    <a:pt x="6721" y="5345"/>
                  </a:lnTo>
                  <a:lnTo>
                    <a:pt x="6627" y="5251"/>
                  </a:lnTo>
                  <a:lnTo>
                    <a:pt x="6534" y="5189"/>
                  </a:lnTo>
                  <a:lnTo>
                    <a:pt x="6408" y="5158"/>
                  </a:lnTo>
                  <a:lnTo>
                    <a:pt x="657" y="5158"/>
                  </a:lnTo>
                  <a:lnTo>
                    <a:pt x="657" y="344"/>
                  </a:lnTo>
                  <a:lnTo>
                    <a:pt x="626" y="219"/>
                  </a:lnTo>
                  <a:lnTo>
                    <a:pt x="563" y="94"/>
                  </a:lnTo>
                  <a:lnTo>
                    <a:pt x="438" y="31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2"/>
            <p:cNvSpPr/>
            <p:nvPr/>
          </p:nvSpPr>
          <p:spPr>
            <a:xfrm>
              <a:off x="850597" y="2966747"/>
              <a:ext cx="137743" cy="137743"/>
            </a:xfrm>
            <a:custGeom>
              <a:avLst/>
              <a:gdLst/>
              <a:ahLst/>
              <a:cxnLst/>
              <a:rect l="l" t="t" r="r" b="b"/>
              <a:pathLst>
                <a:path w="2189" h="2189" extrusionOk="0">
                  <a:moveTo>
                    <a:pt x="1094" y="657"/>
                  </a:moveTo>
                  <a:lnTo>
                    <a:pt x="1282" y="688"/>
                  </a:lnTo>
                  <a:lnTo>
                    <a:pt x="1407" y="782"/>
                  </a:lnTo>
                  <a:lnTo>
                    <a:pt x="1500" y="907"/>
                  </a:lnTo>
                  <a:lnTo>
                    <a:pt x="1532" y="1094"/>
                  </a:lnTo>
                  <a:lnTo>
                    <a:pt x="1500" y="1282"/>
                  </a:lnTo>
                  <a:lnTo>
                    <a:pt x="1407" y="1407"/>
                  </a:lnTo>
                  <a:lnTo>
                    <a:pt x="1282" y="1501"/>
                  </a:lnTo>
                  <a:lnTo>
                    <a:pt x="1094" y="1532"/>
                  </a:lnTo>
                  <a:lnTo>
                    <a:pt x="938" y="1501"/>
                  </a:lnTo>
                  <a:lnTo>
                    <a:pt x="782" y="1407"/>
                  </a:lnTo>
                  <a:lnTo>
                    <a:pt x="688" y="1282"/>
                  </a:lnTo>
                  <a:lnTo>
                    <a:pt x="656" y="1094"/>
                  </a:lnTo>
                  <a:lnTo>
                    <a:pt x="688" y="907"/>
                  </a:lnTo>
                  <a:lnTo>
                    <a:pt x="782" y="782"/>
                  </a:lnTo>
                  <a:lnTo>
                    <a:pt x="938" y="688"/>
                  </a:lnTo>
                  <a:lnTo>
                    <a:pt x="1094" y="657"/>
                  </a:lnTo>
                  <a:close/>
                  <a:moveTo>
                    <a:pt x="875" y="0"/>
                  </a:moveTo>
                  <a:lnTo>
                    <a:pt x="656" y="94"/>
                  </a:lnTo>
                  <a:lnTo>
                    <a:pt x="469" y="188"/>
                  </a:lnTo>
                  <a:lnTo>
                    <a:pt x="313" y="313"/>
                  </a:lnTo>
                  <a:lnTo>
                    <a:pt x="188" y="469"/>
                  </a:lnTo>
                  <a:lnTo>
                    <a:pt x="94" y="657"/>
                  </a:lnTo>
                  <a:lnTo>
                    <a:pt x="31" y="876"/>
                  </a:lnTo>
                  <a:lnTo>
                    <a:pt x="0" y="1094"/>
                  </a:lnTo>
                  <a:lnTo>
                    <a:pt x="31" y="1313"/>
                  </a:lnTo>
                  <a:lnTo>
                    <a:pt x="94" y="1532"/>
                  </a:lnTo>
                  <a:lnTo>
                    <a:pt x="188" y="1720"/>
                  </a:lnTo>
                  <a:lnTo>
                    <a:pt x="313" y="1876"/>
                  </a:lnTo>
                  <a:lnTo>
                    <a:pt x="469" y="2001"/>
                  </a:lnTo>
                  <a:lnTo>
                    <a:pt x="656" y="2095"/>
                  </a:lnTo>
                  <a:lnTo>
                    <a:pt x="875" y="2188"/>
                  </a:lnTo>
                  <a:lnTo>
                    <a:pt x="1313" y="2188"/>
                  </a:lnTo>
                  <a:lnTo>
                    <a:pt x="1532" y="2095"/>
                  </a:lnTo>
                  <a:lnTo>
                    <a:pt x="1719" y="2001"/>
                  </a:lnTo>
                  <a:lnTo>
                    <a:pt x="1876" y="1876"/>
                  </a:lnTo>
                  <a:lnTo>
                    <a:pt x="2001" y="1720"/>
                  </a:lnTo>
                  <a:lnTo>
                    <a:pt x="2126" y="1532"/>
                  </a:lnTo>
                  <a:lnTo>
                    <a:pt x="2188" y="1313"/>
                  </a:lnTo>
                  <a:lnTo>
                    <a:pt x="2188" y="1094"/>
                  </a:lnTo>
                  <a:lnTo>
                    <a:pt x="2188" y="876"/>
                  </a:lnTo>
                  <a:lnTo>
                    <a:pt x="2126" y="657"/>
                  </a:lnTo>
                  <a:lnTo>
                    <a:pt x="2001" y="469"/>
                  </a:lnTo>
                  <a:lnTo>
                    <a:pt x="1876" y="313"/>
                  </a:lnTo>
                  <a:lnTo>
                    <a:pt x="1719" y="188"/>
                  </a:lnTo>
                  <a:lnTo>
                    <a:pt x="1532" y="94"/>
                  </a:lnTo>
                  <a:lnTo>
                    <a:pt x="1313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2"/>
            <p:cNvSpPr/>
            <p:nvPr/>
          </p:nvSpPr>
          <p:spPr>
            <a:xfrm>
              <a:off x="1027604" y="2862482"/>
              <a:ext cx="139693" cy="139756"/>
            </a:xfrm>
            <a:custGeom>
              <a:avLst/>
              <a:gdLst/>
              <a:ahLst/>
              <a:cxnLst/>
              <a:rect l="l" t="t" r="r" b="b"/>
              <a:pathLst>
                <a:path w="2220" h="2221" extrusionOk="0">
                  <a:moveTo>
                    <a:pt x="1126" y="657"/>
                  </a:moveTo>
                  <a:lnTo>
                    <a:pt x="1282" y="688"/>
                  </a:lnTo>
                  <a:lnTo>
                    <a:pt x="1438" y="782"/>
                  </a:lnTo>
                  <a:lnTo>
                    <a:pt x="1532" y="939"/>
                  </a:lnTo>
                  <a:lnTo>
                    <a:pt x="1563" y="1126"/>
                  </a:lnTo>
                  <a:lnTo>
                    <a:pt x="1532" y="1282"/>
                  </a:lnTo>
                  <a:lnTo>
                    <a:pt x="1438" y="1439"/>
                  </a:lnTo>
                  <a:lnTo>
                    <a:pt x="1282" y="1532"/>
                  </a:lnTo>
                  <a:lnTo>
                    <a:pt x="1126" y="1564"/>
                  </a:lnTo>
                  <a:lnTo>
                    <a:pt x="938" y="1532"/>
                  </a:lnTo>
                  <a:lnTo>
                    <a:pt x="782" y="1439"/>
                  </a:lnTo>
                  <a:lnTo>
                    <a:pt x="688" y="1282"/>
                  </a:lnTo>
                  <a:lnTo>
                    <a:pt x="657" y="1126"/>
                  </a:lnTo>
                  <a:lnTo>
                    <a:pt x="688" y="939"/>
                  </a:lnTo>
                  <a:lnTo>
                    <a:pt x="782" y="782"/>
                  </a:lnTo>
                  <a:lnTo>
                    <a:pt x="938" y="688"/>
                  </a:lnTo>
                  <a:lnTo>
                    <a:pt x="1126" y="657"/>
                  </a:lnTo>
                  <a:close/>
                  <a:moveTo>
                    <a:pt x="1126" y="1"/>
                  </a:moveTo>
                  <a:lnTo>
                    <a:pt x="875" y="32"/>
                  </a:lnTo>
                  <a:lnTo>
                    <a:pt x="688" y="95"/>
                  </a:lnTo>
                  <a:lnTo>
                    <a:pt x="500" y="188"/>
                  </a:lnTo>
                  <a:lnTo>
                    <a:pt x="344" y="345"/>
                  </a:lnTo>
                  <a:lnTo>
                    <a:pt x="188" y="501"/>
                  </a:lnTo>
                  <a:lnTo>
                    <a:pt x="94" y="688"/>
                  </a:lnTo>
                  <a:lnTo>
                    <a:pt x="31" y="876"/>
                  </a:lnTo>
                  <a:lnTo>
                    <a:pt x="0" y="1126"/>
                  </a:lnTo>
                  <a:lnTo>
                    <a:pt x="31" y="1345"/>
                  </a:lnTo>
                  <a:lnTo>
                    <a:pt x="94" y="1532"/>
                  </a:lnTo>
                  <a:lnTo>
                    <a:pt x="188" y="1720"/>
                  </a:lnTo>
                  <a:lnTo>
                    <a:pt x="344" y="1908"/>
                  </a:lnTo>
                  <a:lnTo>
                    <a:pt x="500" y="2033"/>
                  </a:lnTo>
                  <a:lnTo>
                    <a:pt x="688" y="2126"/>
                  </a:lnTo>
                  <a:lnTo>
                    <a:pt x="875" y="2189"/>
                  </a:lnTo>
                  <a:lnTo>
                    <a:pt x="1126" y="2220"/>
                  </a:lnTo>
                  <a:lnTo>
                    <a:pt x="1344" y="2189"/>
                  </a:lnTo>
                  <a:lnTo>
                    <a:pt x="1532" y="2126"/>
                  </a:lnTo>
                  <a:lnTo>
                    <a:pt x="1719" y="2033"/>
                  </a:lnTo>
                  <a:lnTo>
                    <a:pt x="1876" y="1908"/>
                  </a:lnTo>
                  <a:lnTo>
                    <a:pt x="2032" y="1720"/>
                  </a:lnTo>
                  <a:lnTo>
                    <a:pt x="2126" y="1532"/>
                  </a:lnTo>
                  <a:lnTo>
                    <a:pt x="2188" y="1345"/>
                  </a:lnTo>
                  <a:lnTo>
                    <a:pt x="2220" y="1126"/>
                  </a:lnTo>
                  <a:lnTo>
                    <a:pt x="2188" y="876"/>
                  </a:lnTo>
                  <a:lnTo>
                    <a:pt x="2126" y="688"/>
                  </a:lnTo>
                  <a:lnTo>
                    <a:pt x="2032" y="501"/>
                  </a:lnTo>
                  <a:lnTo>
                    <a:pt x="1876" y="345"/>
                  </a:lnTo>
                  <a:lnTo>
                    <a:pt x="1719" y="188"/>
                  </a:lnTo>
                  <a:lnTo>
                    <a:pt x="1532" y="95"/>
                  </a:lnTo>
                  <a:lnTo>
                    <a:pt x="1344" y="32"/>
                  </a:lnTo>
                  <a:lnTo>
                    <a:pt x="1126" y="1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2"/>
            <p:cNvSpPr/>
            <p:nvPr/>
          </p:nvSpPr>
          <p:spPr>
            <a:xfrm>
              <a:off x="1004007" y="3167348"/>
              <a:ext cx="619622" cy="245911"/>
            </a:xfrm>
            <a:custGeom>
              <a:avLst/>
              <a:gdLst/>
              <a:ahLst/>
              <a:cxnLst/>
              <a:rect l="l" t="t" r="r" b="b"/>
              <a:pathLst>
                <a:path w="9847" h="3908" extrusionOk="0">
                  <a:moveTo>
                    <a:pt x="313" y="1"/>
                  </a:moveTo>
                  <a:lnTo>
                    <a:pt x="188" y="32"/>
                  </a:lnTo>
                  <a:lnTo>
                    <a:pt x="94" y="94"/>
                  </a:lnTo>
                  <a:lnTo>
                    <a:pt x="31" y="220"/>
                  </a:lnTo>
                  <a:lnTo>
                    <a:pt x="0" y="345"/>
                  </a:lnTo>
                  <a:lnTo>
                    <a:pt x="0" y="2533"/>
                  </a:lnTo>
                  <a:lnTo>
                    <a:pt x="31" y="2658"/>
                  </a:lnTo>
                  <a:lnTo>
                    <a:pt x="94" y="2751"/>
                  </a:lnTo>
                  <a:lnTo>
                    <a:pt x="188" y="2814"/>
                  </a:lnTo>
                  <a:lnTo>
                    <a:pt x="313" y="2845"/>
                  </a:lnTo>
                  <a:lnTo>
                    <a:pt x="4564" y="2845"/>
                  </a:lnTo>
                  <a:lnTo>
                    <a:pt x="4689" y="2814"/>
                  </a:lnTo>
                  <a:lnTo>
                    <a:pt x="4783" y="2751"/>
                  </a:lnTo>
                  <a:lnTo>
                    <a:pt x="4845" y="2658"/>
                  </a:lnTo>
                  <a:lnTo>
                    <a:pt x="4876" y="2533"/>
                  </a:lnTo>
                  <a:lnTo>
                    <a:pt x="4845" y="2376"/>
                  </a:lnTo>
                  <a:lnTo>
                    <a:pt x="4783" y="2283"/>
                  </a:lnTo>
                  <a:lnTo>
                    <a:pt x="4689" y="2220"/>
                  </a:lnTo>
                  <a:lnTo>
                    <a:pt x="4564" y="2189"/>
                  </a:lnTo>
                  <a:lnTo>
                    <a:pt x="657" y="2189"/>
                  </a:lnTo>
                  <a:lnTo>
                    <a:pt x="657" y="657"/>
                  </a:lnTo>
                  <a:lnTo>
                    <a:pt x="9190" y="657"/>
                  </a:lnTo>
                  <a:lnTo>
                    <a:pt x="9190" y="3564"/>
                  </a:lnTo>
                  <a:lnTo>
                    <a:pt x="9221" y="3720"/>
                  </a:lnTo>
                  <a:lnTo>
                    <a:pt x="9284" y="3814"/>
                  </a:lnTo>
                  <a:lnTo>
                    <a:pt x="9409" y="3877"/>
                  </a:lnTo>
                  <a:lnTo>
                    <a:pt x="9534" y="3908"/>
                  </a:lnTo>
                  <a:lnTo>
                    <a:pt x="9659" y="3877"/>
                  </a:lnTo>
                  <a:lnTo>
                    <a:pt x="9752" y="3814"/>
                  </a:lnTo>
                  <a:lnTo>
                    <a:pt x="9815" y="3720"/>
                  </a:lnTo>
                  <a:lnTo>
                    <a:pt x="9846" y="3564"/>
                  </a:lnTo>
                  <a:lnTo>
                    <a:pt x="9846" y="345"/>
                  </a:lnTo>
                  <a:lnTo>
                    <a:pt x="9815" y="220"/>
                  </a:lnTo>
                  <a:lnTo>
                    <a:pt x="9752" y="94"/>
                  </a:lnTo>
                  <a:lnTo>
                    <a:pt x="9659" y="32"/>
                  </a:lnTo>
                  <a:lnTo>
                    <a:pt x="9534" y="1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2"/>
            <p:cNvSpPr/>
            <p:nvPr/>
          </p:nvSpPr>
          <p:spPr>
            <a:xfrm>
              <a:off x="1076748" y="2966747"/>
              <a:ext cx="460296" cy="401273"/>
            </a:xfrm>
            <a:custGeom>
              <a:avLst/>
              <a:gdLst/>
              <a:ahLst/>
              <a:cxnLst/>
              <a:rect l="l" t="t" r="r" b="b"/>
              <a:pathLst>
                <a:path w="7315" h="6377" extrusionOk="0">
                  <a:moveTo>
                    <a:pt x="345" y="0"/>
                  </a:moveTo>
                  <a:lnTo>
                    <a:pt x="188" y="32"/>
                  </a:lnTo>
                  <a:lnTo>
                    <a:pt x="94" y="94"/>
                  </a:lnTo>
                  <a:lnTo>
                    <a:pt x="32" y="188"/>
                  </a:lnTo>
                  <a:lnTo>
                    <a:pt x="1" y="313"/>
                  </a:lnTo>
                  <a:lnTo>
                    <a:pt x="1" y="2314"/>
                  </a:lnTo>
                  <a:lnTo>
                    <a:pt x="32" y="2439"/>
                  </a:lnTo>
                  <a:lnTo>
                    <a:pt x="94" y="2532"/>
                  </a:lnTo>
                  <a:lnTo>
                    <a:pt x="188" y="2595"/>
                  </a:lnTo>
                  <a:lnTo>
                    <a:pt x="345" y="2626"/>
                  </a:lnTo>
                  <a:lnTo>
                    <a:pt x="6658" y="2626"/>
                  </a:lnTo>
                  <a:lnTo>
                    <a:pt x="6658" y="6064"/>
                  </a:lnTo>
                  <a:lnTo>
                    <a:pt x="6658" y="6189"/>
                  </a:lnTo>
                  <a:lnTo>
                    <a:pt x="6752" y="6283"/>
                  </a:lnTo>
                  <a:lnTo>
                    <a:pt x="6846" y="6346"/>
                  </a:lnTo>
                  <a:lnTo>
                    <a:pt x="6971" y="6377"/>
                  </a:lnTo>
                  <a:lnTo>
                    <a:pt x="7096" y="6346"/>
                  </a:lnTo>
                  <a:lnTo>
                    <a:pt x="7221" y="6283"/>
                  </a:lnTo>
                  <a:lnTo>
                    <a:pt x="7284" y="6189"/>
                  </a:lnTo>
                  <a:lnTo>
                    <a:pt x="7315" y="6064"/>
                  </a:lnTo>
                  <a:lnTo>
                    <a:pt x="7315" y="2314"/>
                  </a:lnTo>
                  <a:lnTo>
                    <a:pt x="7284" y="2188"/>
                  </a:lnTo>
                  <a:lnTo>
                    <a:pt x="7221" y="2063"/>
                  </a:lnTo>
                  <a:lnTo>
                    <a:pt x="7096" y="2001"/>
                  </a:lnTo>
                  <a:lnTo>
                    <a:pt x="6971" y="1970"/>
                  </a:lnTo>
                  <a:lnTo>
                    <a:pt x="657" y="1970"/>
                  </a:lnTo>
                  <a:lnTo>
                    <a:pt x="657" y="313"/>
                  </a:lnTo>
                  <a:lnTo>
                    <a:pt x="626" y="188"/>
                  </a:lnTo>
                  <a:lnTo>
                    <a:pt x="563" y="94"/>
                  </a:lnTo>
                  <a:lnTo>
                    <a:pt x="470" y="32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2"/>
            <p:cNvSpPr/>
            <p:nvPr/>
          </p:nvSpPr>
          <p:spPr>
            <a:xfrm>
              <a:off x="1023640" y="3523371"/>
              <a:ext cx="2551105" cy="39391"/>
            </a:xfrm>
            <a:custGeom>
              <a:avLst/>
              <a:gdLst/>
              <a:ahLst/>
              <a:cxnLst/>
              <a:rect l="l" t="t" r="r" b="b"/>
              <a:pathLst>
                <a:path w="40542" h="626" extrusionOk="0">
                  <a:moveTo>
                    <a:pt x="313" y="0"/>
                  </a:moveTo>
                  <a:lnTo>
                    <a:pt x="188" y="32"/>
                  </a:lnTo>
                  <a:lnTo>
                    <a:pt x="94" y="94"/>
                  </a:lnTo>
                  <a:lnTo>
                    <a:pt x="32" y="188"/>
                  </a:lnTo>
                  <a:lnTo>
                    <a:pt x="1" y="313"/>
                  </a:lnTo>
                  <a:lnTo>
                    <a:pt x="32" y="438"/>
                  </a:lnTo>
                  <a:lnTo>
                    <a:pt x="94" y="532"/>
                  </a:lnTo>
                  <a:lnTo>
                    <a:pt x="188" y="594"/>
                  </a:lnTo>
                  <a:lnTo>
                    <a:pt x="313" y="625"/>
                  </a:lnTo>
                  <a:lnTo>
                    <a:pt x="40229" y="625"/>
                  </a:lnTo>
                  <a:lnTo>
                    <a:pt x="40354" y="594"/>
                  </a:lnTo>
                  <a:lnTo>
                    <a:pt x="40448" y="532"/>
                  </a:lnTo>
                  <a:lnTo>
                    <a:pt x="40510" y="438"/>
                  </a:lnTo>
                  <a:lnTo>
                    <a:pt x="40542" y="313"/>
                  </a:lnTo>
                  <a:lnTo>
                    <a:pt x="40510" y="188"/>
                  </a:lnTo>
                  <a:lnTo>
                    <a:pt x="40448" y="94"/>
                  </a:lnTo>
                  <a:lnTo>
                    <a:pt x="40354" y="32"/>
                  </a:lnTo>
                  <a:lnTo>
                    <a:pt x="40229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2"/>
            <p:cNvSpPr/>
            <p:nvPr/>
          </p:nvSpPr>
          <p:spPr>
            <a:xfrm>
              <a:off x="2789876" y="3369963"/>
              <a:ext cx="570478" cy="119998"/>
            </a:xfrm>
            <a:custGeom>
              <a:avLst/>
              <a:gdLst/>
              <a:ahLst/>
              <a:cxnLst/>
              <a:rect l="l" t="t" r="r" b="b"/>
              <a:pathLst>
                <a:path w="9066" h="1907" extrusionOk="0">
                  <a:moveTo>
                    <a:pt x="970" y="0"/>
                  </a:moveTo>
                  <a:lnTo>
                    <a:pt x="782" y="31"/>
                  </a:lnTo>
                  <a:lnTo>
                    <a:pt x="595" y="63"/>
                  </a:lnTo>
                  <a:lnTo>
                    <a:pt x="438" y="157"/>
                  </a:lnTo>
                  <a:lnTo>
                    <a:pt x="282" y="282"/>
                  </a:lnTo>
                  <a:lnTo>
                    <a:pt x="188" y="407"/>
                  </a:lnTo>
                  <a:lnTo>
                    <a:pt x="95" y="594"/>
                  </a:lnTo>
                  <a:lnTo>
                    <a:pt x="32" y="750"/>
                  </a:lnTo>
                  <a:lnTo>
                    <a:pt x="1" y="969"/>
                  </a:lnTo>
                  <a:lnTo>
                    <a:pt x="32" y="1157"/>
                  </a:lnTo>
                  <a:lnTo>
                    <a:pt x="95" y="1313"/>
                  </a:lnTo>
                  <a:lnTo>
                    <a:pt x="188" y="1501"/>
                  </a:lnTo>
                  <a:lnTo>
                    <a:pt x="282" y="1626"/>
                  </a:lnTo>
                  <a:lnTo>
                    <a:pt x="438" y="1751"/>
                  </a:lnTo>
                  <a:lnTo>
                    <a:pt x="595" y="1844"/>
                  </a:lnTo>
                  <a:lnTo>
                    <a:pt x="782" y="1907"/>
                  </a:lnTo>
                  <a:lnTo>
                    <a:pt x="8284" y="1907"/>
                  </a:lnTo>
                  <a:lnTo>
                    <a:pt x="8472" y="1844"/>
                  </a:lnTo>
                  <a:lnTo>
                    <a:pt x="8628" y="1751"/>
                  </a:lnTo>
                  <a:lnTo>
                    <a:pt x="8784" y="1626"/>
                  </a:lnTo>
                  <a:lnTo>
                    <a:pt x="8878" y="1501"/>
                  </a:lnTo>
                  <a:lnTo>
                    <a:pt x="8972" y="1313"/>
                  </a:lnTo>
                  <a:lnTo>
                    <a:pt x="9034" y="1157"/>
                  </a:lnTo>
                  <a:lnTo>
                    <a:pt x="9065" y="969"/>
                  </a:lnTo>
                  <a:lnTo>
                    <a:pt x="9034" y="750"/>
                  </a:lnTo>
                  <a:lnTo>
                    <a:pt x="8972" y="594"/>
                  </a:lnTo>
                  <a:lnTo>
                    <a:pt x="8878" y="407"/>
                  </a:lnTo>
                  <a:lnTo>
                    <a:pt x="8784" y="282"/>
                  </a:lnTo>
                  <a:lnTo>
                    <a:pt x="8628" y="157"/>
                  </a:lnTo>
                  <a:lnTo>
                    <a:pt x="8472" y="63"/>
                  </a:lnTo>
                  <a:lnTo>
                    <a:pt x="8284" y="31"/>
                  </a:lnTo>
                  <a:lnTo>
                    <a:pt x="8097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2"/>
            <p:cNvSpPr/>
            <p:nvPr/>
          </p:nvSpPr>
          <p:spPr>
            <a:xfrm>
              <a:off x="3004261" y="3269662"/>
              <a:ext cx="529199" cy="143595"/>
            </a:xfrm>
            <a:custGeom>
              <a:avLst/>
              <a:gdLst/>
              <a:ahLst/>
              <a:cxnLst/>
              <a:rect l="l" t="t" r="r" b="b"/>
              <a:pathLst>
                <a:path w="8410" h="2282" extrusionOk="0">
                  <a:moveTo>
                    <a:pt x="313" y="0"/>
                  </a:moveTo>
                  <a:lnTo>
                    <a:pt x="188" y="31"/>
                  </a:lnTo>
                  <a:lnTo>
                    <a:pt x="95" y="94"/>
                  </a:lnTo>
                  <a:lnTo>
                    <a:pt x="32" y="219"/>
                  </a:lnTo>
                  <a:lnTo>
                    <a:pt x="1" y="344"/>
                  </a:lnTo>
                  <a:lnTo>
                    <a:pt x="1" y="1938"/>
                  </a:lnTo>
                  <a:lnTo>
                    <a:pt x="32" y="2094"/>
                  </a:lnTo>
                  <a:lnTo>
                    <a:pt x="95" y="2188"/>
                  </a:lnTo>
                  <a:lnTo>
                    <a:pt x="188" y="2251"/>
                  </a:lnTo>
                  <a:lnTo>
                    <a:pt x="313" y="2282"/>
                  </a:lnTo>
                  <a:lnTo>
                    <a:pt x="439" y="2251"/>
                  </a:lnTo>
                  <a:lnTo>
                    <a:pt x="564" y="2188"/>
                  </a:lnTo>
                  <a:lnTo>
                    <a:pt x="626" y="2094"/>
                  </a:lnTo>
                  <a:lnTo>
                    <a:pt x="657" y="1938"/>
                  </a:lnTo>
                  <a:lnTo>
                    <a:pt x="657" y="657"/>
                  </a:lnTo>
                  <a:lnTo>
                    <a:pt x="8097" y="657"/>
                  </a:lnTo>
                  <a:lnTo>
                    <a:pt x="8222" y="625"/>
                  </a:lnTo>
                  <a:lnTo>
                    <a:pt x="8315" y="563"/>
                  </a:lnTo>
                  <a:lnTo>
                    <a:pt x="8378" y="469"/>
                  </a:lnTo>
                  <a:lnTo>
                    <a:pt x="8409" y="344"/>
                  </a:lnTo>
                  <a:lnTo>
                    <a:pt x="8378" y="219"/>
                  </a:lnTo>
                  <a:lnTo>
                    <a:pt x="8315" y="94"/>
                  </a:lnTo>
                  <a:lnTo>
                    <a:pt x="8222" y="31"/>
                  </a:lnTo>
                  <a:lnTo>
                    <a:pt x="8097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2"/>
            <p:cNvSpPr/>
            <p:nvPr/>
          </p:nvSpPr>
          <p:spPr>
            <a:xfrm>
              <a:off x="3228524" y="3226371"/>
              <a:ext cx="129877" cy="127927"/>
            </a:xfrm>
            <a:custGeom>
              <a:avLst/>
              <a:gdLst/>
              <a:ahLst/>
              <a:cxnLst/>
              <a:rect l="l" t="t" r="r" b="b"/>
              <a:pathLst>
                <a:path w="2064" h="2033" extrusionOk="0">
                  <a:moveTo>
                    <a:pt x="1188" y="657"/>
                  </a:moveTo>
                  <a:lnTo>
                    <a:pt x="1282" y="751"/>
                  </a:lnTo>
                  <a:lnTo>
                    <a:pt x="1376" y="876"/>
                  </a:lnTo>
                  <a:lnTo>
                    <a:pt x="1407" y="1001"/>
                  </a:lnTo>
                  <a:lnTo>
                    <a:pt x="1376" y="1157"/>
                  </a:lnTo>
                  <a:lnTo>
                    <a:pt x="1282" y="1282"/>
                  </a:lnTo>
                  <a:lnTo>
                    <a:pt x="1188" y="1345"/>
                  </a:lnTo>
                  <a:lnTo>
                    <a:pt x="1032" y="1376"/>
                  </a:lnTo>
                  <a:lnTo>
                    <a:pt x="875" y="1345"/>
                  </a:lnTo>
                  <a:lnTo>
                    <a:pt x="782" y="1282"/>
                  </a:lnTo>
                  <a:lnTo>
                    <a:pt x="688" y="1157"/>
                  </a:lnTo>
                  <a:lnTo>
                    <a:pt x="657" y="1001"/>
                  </a:lnTo>
                  <a:lnTo>
                    <a:pt x="688" y="876"/>
                  </a:lnTo>
                  <a:lnTo>
                    <a:pt x="782" y="751"/>
                  </a:lnTo>
                  <a:lnTo>
                    <a:pt x="875" y="657"/>
                  </a:lnTo>
                  <a:close/>
                  <a:moveTo>
                    <a:pt x="813" y="0"/>
                  </a:moveTo>
                  <a:lnTo>
                    <a:pt x="625" y="63"/>
                  </a:lnTo>
                  <a:lnTo>
                    <a:pt x="469" y="157"/>
                  </a:lnTo>
                  <a:lnTo>
                    <a:pt x="313" y="282"/>
                  </a:lnTo>
                  <a:lnTo>
                    <a:pt x="188" y="438"/>
                  </a:lnTo>
                  <a:lnTo>
                    <a:pt x="94" y="626"/>
                  </a:lnTo>
                  <a:lnTo>
                    <a:pt x="31" y="813"/>
                  </a:lnTo>
                  <a:lnTo>
                    <a:pt x="0" y="1001"/>
                  </a:lnTo>
                  <a:lnTo>
                    <a:pt x="31" y="1219"/>
                  </a:lnTo>
                  <a:lnTo>
                    <a:pt x="94" y="1407"/>
                  </a:lnTo>
                  <a:lnTo>
                    <a:pt x="188" y="1595"/>
                  </a:lnTo>
                  <a:lnTo>
                    <a:pt x="313" y="1751"/>
                  </a:lnTo>
                  <a:lnTo>
                    <a:pt x="469" y="1876"/>
                  </a:lnTo>
                  <a:lnTo>
                    <a:pt x="625" y="1970"/>
                  </a:lnTo>
                  <a:lnTo>
                    <a:pt x="813" y="2032"/>
                  </a:lnTo>
                  <a:lnTo>
                    <a:pt x="1251" y="2032"/>
                  </a:lnTo>
                  <a:lnTo>
                    <a:pt x="1438" y="1970"/>
                  </a:lnTo>
                  <a:lnTo>
                    <a:pt x="1594" y="1876"/>
                  </a:lnTo>
                  <a:lnTo>
                    <a:pt x="1751" y="1751"/>
                  </a:lnTo>
                  <a:lnTo>
                    <a:pt x="1876" y="1595"/>
                  </a:lnTo>
                  <a:lnTo>
                    <a:pt x="1969" y="1407"/>
                  </a:lnTo>
                  <a:lnTo>
                    <a:pt x="2032" y="1219"/>
                  </a:lnTo>
                  <a:lnTo>
                    <a:pt x="2063" y="1001"/>
                  </a:lnTo>
                  <a:lnTo>
                    <a:pt x="2032" y="813"/>
                  </a:lnTo>
                  <a:lnTo>
                    <a:pt x="1969" y="626"/>
                  </a:lnTo>
                  <a:lnTo>
                    <a:pt x="1876" y="438"/>
                  </a:lnTo>
                  <a:lnTo>
                    <a:pt x="1751" y="282"/>
                  </a:lnTo>
                  <a:lnTo>
                    <a:pt x="1594" y="157"/>
                  </a:lnTo>
                  <a:lnTo>
                    <a:pt x="1438" y="63"/>
                  </a:lnTo>
                  <a:lnTo>
                    <a:pt x="1251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2"/>
            <p:cNvSpPr/>
            <p:nvPr/>
          </p:nvSpPr>
          <p:spPr>
            <a:xfrm>
              <a:off x="3492053" y="3102474"/>
              <a:ext cx="310850" cy="310787"/>
            </a:xfrm>
            <a:custGeom>
              <a:avLst/>
              <a:gdLst/>
              <a:ahLst/>
              <a:cxnLst/>
              <a:rect l="l" t="t" r="r" b="b"/>
              <a:pathLst>
                <a:path w="4940" h="4939" extrusionOk="0">
                  <a:moveTo>
                    <a:pt x="2658" y="657"/>
                  </a:moveTo>
                  <a:lnTo>
                    <a:pt x="2845" y="688"/>
                  </a:lnTo>
                  <a:lnTo>
                    <a:pt x="3189" y="782"/>
                  </a:lnTo>
                  <a:lnTo>
                    <a:pt x="3502" y="969"/>
                  </a:lnTo>
                  <a:lnTo>
                    <a:pt x="3752" y="1188"/>
                  </a:lnTo>
                  <a:lnTo>
                    <a:pt x="3970" y="1438"/>
                  </a:lnTo>
                  <a:lnTo>
                    <a:pt x="4158" y="1751"/>
                  </a:lnTo>
                  <a:lnTo>
                    <a:pt x="4252" y="2094"/>
                  </a:lnTo>
                  <a:lnTo>
                    <a:pt x="4283" y="2282"/>
                  </a:lnTo>
                  <a:lnTo>
                    <a:pt x="4283" y="2470"/>
                  </a:lnTo>
                  <a:lnTo>
                    <a:pt x="4283" y="2657"/>
                  </a:lnTo>
                  <a:lnTo>
                    <a:pt x="4252" y="2845"/>
                  </a:lnTo>
                  <a:lnTo>
                    <a:pt x="4158" y="3157"/>
                  </a:lnTo>
                  <a:lnTo>
                    <a:pt x="3970" y="3470"/>
                  </a:lnTo>
                  <a:lnTo>
                    <a:pt x="3752" y="3751"/>
                  </a:lnTo>
                  <a:lnTo>
                    <a:pt x="3502" y="3970"/>
                  </a:lnTo>
                  <a:lnTo>
                    <a:pt x="3189" y="4126"/>
                  </a:lnTo>
                  <a:lnTo>
                    <a:pt x="2845" y="4251"/>
                  </a:lnTo>
                  <a:lnTo>
                    <a:pt x="2658" y="4282"/>
                  </a:lnTo>
                  <a:lnTo>
                    <a:pt x="2283" y="4282"/>
                  </a:lnTo>
                  <a:lnTo>
                    <a:pt x="2126" y="4251"/>
                  </a:lnTo>
                  <a:lnTo>
                    <a:pt x="1782" y="4126"/>
                  </a:lnTo>
                  <a:lnTo>
                    <a:pt x="1470" y="3970"/>
                  </a:lnTo>
                  <a:lnTo>
                    <a:pt x="1189" y="3751"/>
                  </a:lnTo>
                  <a:lnTo>
                    <a:pt x="970" y="3470"/>
                  </a:lnTo>
                  <a:lnTo>
                    <a:pt x="813" y="3157"/>
                  </a:lnTo>
                  <a:lnTo>
                    <a:pt x="688" y="2845"/>
                  </a:lnTo>
                  <a:lnTo>
                    <a:pt x="657" y="2657"/>
                  </a:lnTo>
                  <a:lnTo>
                    <a:pt x="657" y="2470"/>
                  </a:lnTo>
                  <a:lnTo>
                    <a:pt x="657" y="2282"/>
                  </a:lnTo>
                  <a:lnTo>
                    <a:pt x="688" y="2094"/>
                  </a:lnTo>
                  <a:lnTo>
                    <a:pt x="813" y="1751"/>
                  </a:lnTo>
                  <a:lnTo>
                    <a:pt x="970" y="1438"/>
                  </a:lnTo>
                  <a:lnTo>
                    <a:pt x="1189" y="1188"/>
                  </a:lnTo>
                  <a:lnTo>
                    <a:pt x="1470" y="969"/>
                  </a:lnTo>
                  <a:lnTo>
                    <a:pt x="1782" y="782"/>
                  </a:lnTo>
                  <a:lnTo>
                    <a:pt x="2126" y="688"/>
                  </a:lnTo>
                  <a:lnTo>
                    <a:pt x="2283" y="657"/>
                  </a:lnTo>
                  <a:close/>
                  <a:moveTo>
                    <a:pt x="2220" y="0"/>
                  </a:moveTo>
                  <a:lnTo>
                    <a:pt x="1970" y="31"/>
                  </a:lnTo>
                  <a:lnTo>
                    <a:pt x="1751" y="94"/>
                  </a:lnTo>
                  <a:lnTo>
                    <a:pt x="1532" y="188"/>
                  </a:lnTo>
                  <a:lnTo>
                    <a:pt x="1314" y="282"/>
                  </a:lnTo>
                  <a:lnTo>
                    <a:pt x="1095" y="407"/>
                  </a:lnTo>
                  <a:lnTo>
                    <a:pt x="907" y="563"/>
                  </a:lnTo>
                  <a:lnTo>
                    <a:pt x="720" y="719"/>
                  </a:lnTo>
                  <a:lnTo>
                    <a:pt x="563" y="907"/>
                  </a:lnTo>
                  <a:lnTo>
                    <a:pt x="438" y="1094"/>
                  </a:lnTo>
                  <a:lnTo>
                    <a:pt x="313" y="1282"/>
                  </a:lnTo>
                  <a:lnTo>
                    <a:pt x="188" y="1501"/>
                  </a:lnTo>
                  <a:lnTo>
                    <a:pt x="126" y="1719"/>
                  </a:lnTo>
                  <a:lnTo>
                    <a:pt x="63" y="1969"/>
                  </a:lnTo>
                  <a:lnTo>
                    <a:pt x="32" y="2219"/>
                  </a:lnTo>
                  <a:lnTo>
                    <a:pt x="1" y="2470"/>
                  </a:lnTo>
                  <a:lnTo>
                    <a:pt x="32" y="2720"/>
                  </a:lnTo>
                  <a:lnTo>
                    <a:pt x="63" y="2970"/>
                  </a:lnTo>
                  <a:lnTo>
                    <a:pt x="126" y="3188"/>
                  </a:lnTo>
                  <a:lnTo>
                    <a:pt x="188" y="3439"/>
                  </a:lnTo>
                  <a:lnTo>
                    <a:pt x="313" y="3657"/>
                  </a:lnTo>
                  <a:lnTo>
                    <a:pt x="438" y="3845"/>
                  </a:lnTo>
                  <a:lnTo>
                    <a:pt x="563" y="4032"/>
                  </a:lnTo>
                  <a:lnTo>
                    <a:pt x="720" y="4220"/>
                  </a:lnTo>
                  <a:lnTo>
                    <a:pt x="907" y="4376"/>
                  </a:lnTo>
                  <a:lnTo>
                    <a:pt x="1095" y="4501"/>
                  </a:lnTo>
                  <a:lnTo>
                    <a:pt x="1314" y="4626"/>
                  </a:lnTo>
                  <a:lnTo>
                    <a:pt x="1532" y="4751"/>
                  </a:lnTo>
                  <a:lnTo>
                    <a:pt x="1751" y="4814"/>
                  </a:lnTo>
                  <a:lnTo>
                    <a:pt x="1970" y="4876"/>
                  </a:lnTo>
                  <a:lnTo>
                    <a:pt x="2220" y="4939"/>
                  </a:lnTo>
                  <a:lnTo>
                    <a:pt x="2720" y="4939"/>
                  </a:lnTo>
                  <a:lnTo>
                    <a:pt x="2970" y="4876"/>
                  </a:lnTo>
                  <a:lnTo>
                    <a:pt x="3220" y="4814"/>
                  </a:lnTo>
                  <a:lnTo>
                    <a:pt x="3439" y="4751"/>
                  </a:lnTo>
                  <a:lnTo>
                    <a:pt x="3658" y="4626"/>
                  </a:lnTo>
                  <a:lnTo>
                    <a:pt x="3845" y="4501"/>
                  </a:lnTo>
                  <a:lnTo>
                    <a:pt x="4064" y="4376"/>
                  </a:lnTo>
                  <a:lnTo>
                    <a:pt x="4220" y="4220"/>
                  </a:lnTo>
                  <a:lnTo>
                    <a:pt x="4377" y="4032"/>
                  </a:lnTo>
                  <a:lnTo>
                    <a:pt x="4533" y="3845"/>
                  </a:lnTo>
                  <a:lnTo>
                    <a:pt x="4658" y="3657"/>
                  </a:lnTo>
                  <a:lnTo>
                    <a:pt x="4752" y="3439"/>
                  </a:lnTo>
                  <a:lnTo>
                    <a:pt x="4846" y="3188"/>
                  </a:lnTo>
                  <a:lnTo>
                    <a:pt x="4908" y="2970"/>
                  </a:lnTo>
                  <a:lnTo>
                    <a:pt x="4939" y="2720"/>
                  </a:lnTo>
                  <a:lnTo>
                    <a:pt x="4939" y="2470"/>
                  </a:lnTo>
                  <a:lnTo>
                    <a:pt x="4939" y="2219"/>
                  </a:lnTo>
                  <a:lnTo>
                    <a:pt x="4908" y="1969"/>
                  </a:lnTo>
                  <a:lnTo>
                    <a:pt x="4846" y="1719"/>
                  </a:lnTo>
                  <a:lnTo>
                    <a:pt x="4752" y="1501"/>
                  </a:lnTo>
                  <a:lnTo>
                    <a:pt x="4658" y="1282"/>
                  </a:lnTo>
                  <a:lnTo>
                    <a:pt x="4533" y="1094"/>
                  </a:lnTo>
                  <a:lnTo>
                    <a:pt x="4377" y="907"/>
                  </a:lnTo>
                  <a:lnTo>
                    <a:pt x="4220" y="719"/>
                  </a:lnTo>
                  <a:lnTo>
                    <a:pt x="4064" y="563"/>
                  </a:lnTo>
                  <a:lnTo>
                    <a:pt x="3845" y="407"/>
                  </a:lnTo>
                  <a:lnTo>
                    <a:pt x="3658" y="282"/>
                  </a:lnTo>
                  <a:lnTo>
                    <a:pt x="3439" y="188"/>
                  </a:lnTo>
                  <a:lnTo>
                    <a:pt x="3220" y="94"/>
                  </a:lnTo>
                  <a:lnTo>
                    <a:pt x="2970" y="31"/>
                  </a:lnTo>
                  <a:lnTo>
                    <a:pt x="2720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2"/>
            <p:cNvSpPr/>
            <p:nvPr/>
          </p:nvSpPr>
          <p:spPr>
            <a:xfrm>
              <a:off x="3586504" y="3196860"/>
              <a:ext cx="123962" cy="122012"/>
            </a:xfrm>
            <a:custGeom>
              <a:avLst/>
              <a:gdLst/>
              <a:ahLst/>
              <a:cxnLst/>
              <a:rect l="l" t="t" r="r" b="b"/>
              <a:pathLst>
                <a:path w="1970" h="1939" extrusionOk="0">
                  <a:moveTo>
                    <a:pt x="782" y="1"/>
                  </a:moveTo>
                  <a:lnTo>
                    <a:pt x="594" y="63"/>
                  </a:lnTo>
                  <a:lnTo>
                    <a:pt x="438" y="157"/>
                  </a:lnTo>
                  <a:lnTo>
                    <a:pt x="281" y="282"/>
                  </a:lnTo>
                  <a:lnTo>
                    <a:pt x="156" y="407"/>
                  </a:lnTo>
                  <a:lnTo>
                    <a:pt x="63" y="594"/>
                  </a:lnTo>
                  <a:lnTo>
                    <a:pt x="31" y="782"/>
                  </a:lnTo>
                  <a:lnTo>
                    <a:pt x="0" y="970"/>
                  </a:lnTo>
                  <a:lnTo>
                    <a:pt x="31" y="1157"/>
                  </a:lnTo>
                  <a:lnTo>
                    <a:pt x="63" y="1345"/>
                  </a:lnTo>
                  <a:lnTo>
                    <a:pt x="156" y="1501"/>
                  </a:lnTo>
                  <a:lnTo>
                    <a:pt x="281" y="1657"/>
                  </a:lnTo>
                  <a:lnTo>
                    <a:pt x="438" y="1782"/>
                  </a:lnTo>
                  <a:lnTo>
                    <a:pt x="594" y="1876"/>
                  </a:lnTo>
                  <a:lnTo>
                    <a:pt x="782" y="1939"/>
                  </a:lnTo>
                  <a:lnTo>
                    <a:pt x="1188" y="1939"/>
                  </a:lnTo>
                  <a:lnTo>
                    <a:pt x="1344" y="1876"/>
                  </a:lnTo>
                  <a:lnTo>
                    <a:pt x="1532" y="1782"/>
                  </a:lnTo>
                  <a:lnTo>
                    <a:pt x="1657" y="1657"/>
                  </a:lnTo>
                  <a:lnTo>
                    <a:pt x="1782" y="1501"/>
                  </a:lnTo>
                  <a:lnTo>
                    <a:pt x="1876" y="1345"/>
                  </a:lnTo>
                  <a:lnTo>
                    <a:pt x="1938" y="1157"/>
                  </a:lnTo>
                  <a:lnTo>
                    <a:pt x="1969" y="970"/>
                  </a:lnTo>
                  <a:lnTo>
                    <a:pt x="1938" y="782"/>
                  </a:lnTo>
                  <a:lnTo>
                    <a:pt x="1876" y="594"/>
                  </a:lnTo>
                  <a:lnTo>
                    <a:pt x="1782" y="407"/>
                  </a:lnTo>
                  <a:lnTo>
                    <a:pt x="1657" y="282"/>
                  </a:lnTo>
                  <a:lnTo>
                    <a:pt x="1532" y="157"/>
                  </a:lnTo>
                  <a:lnTo>
                    <a:pt x="1344" y="63"/>
                  </a:lnTo>
                  <a:lnTo>
                    <a:pt x="118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2"/>
            <p:cNvSpPr/>
            <p:nvPr/>
          </p:nvSpPr>
          <p:spPr>
            <a:xfrm>
              <a:off x="1206562" y="2935285"/>
              <a:ext cx="90549" cy="90549"/>
            </a:xfrm>
            <a:custGeom>
              <a:avLst/>
              <a:gdLst/>
              <a:ahLst/>
              <a:cxnLst/>
              <a:rect l="l" t="t" r="r" b="b"/>
              <a:pathLst>
                <a:path w="1439" h="1439" extrusionOk="0">
                  <a:moveTo>
                    <a:pt x="720" y="0"/>
                  </a:moveTo>
                  <a:lnTo>
                    <a:pt x="470" y="469"/>
                  </a:lnTo>
                  <a:lnTo>
                    <a:pt x="1" y="719"/>
                  </a:lnTo>
                  <a:lnTo>
                    <a:pt x="470" y="1001"/>
                  </a:lnTo>
                  <a:lnTo>
                    <a:pt x="720" y="1438"/>
                  </a:lnTo>
                  <a:lnTo>
                    <a:pt x="970" y="1001"/>
                  </a:lnTo>
                  <a:lnTo>
                    <a:pt x="1439" y="719"/>
                  </a:lnTo>
                  <a:lnTo>
                    <a:pt x="970" y="469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2"/>
            <p:cNvSpPr/>
            <p:nvPr/>
          </p:nvSpPr>
          <p:spPr>
            <a:xfrm>
              <a:off x="1159369" y="2730720"/>
              <a:ext cx="98415" cy="98415"/>
            </a:xfrm>
            <a:custGeom>
              <a:avLst/>
              <a:gdLst/>
              <a:ahLst/>
              <a:cxnLst/>
              <a:rect l="l" t="t" r="r" b="b"/>
              <a:pathLst>
                <a:path w="1564" h="1564" extrusionOk="0">
                  <a:moveTo>
                    <a:pt x="782" y="1"/>
                  </a:moveTo>
                  <a:lnTo>
                    <a:pt x="501" y="501"/>
                  </a:lnTo>
                  <a:lnTo>
                    <a:pt x="0" y="782"/>
                  </a:lnTo>
                  <a:lnTo>
                    <a:pt x="501" y="1063"/>
                  </a:lnTo>
                  <a:lnTo>
                    <a:pt x="782" y="1563"/>
                  </a:lnTo>
                  <a:lnTo>
                    <a:pt x="1063" y="1063"/>
                  </a:lnTo>
                  <a:lnTo>
                    <a:pt x="1563" y="782"/>
                  </a:lnTo>
                  <a:lnTo>
                    <a:pt x="1063" y="50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2"/>
            <p:cNvSpPr/>
            <p:nvPr/>
          </p:nvSpPr>
          <p:spPr>
            <a:xfrm>
              <a:off x="769927" y="3253932"/>
              <a:ext cx="74818" cy="72804"/>
            </a:xfrm>
            <a:custGeom>
              <a:avLst/>
              <a:gdLst/>
              <a:ahLst/>
              <a:cxnLst/>
              <a:rect l="l" t="t" r="r" b="b"/>
              <a:pathLst>
                <a:path w="1189" h="1157" extrusionOk="0">
                  <a:moveTo>
                    <a:pt x="594" y="0"/>
                  </a:moveTo>
                  <a:lnTo>
                    <a:pt x="407" y="375"/>
                  </a:lnTo>
                  <a:lnTo>
                    <a:pt x="1" y="594"/>
                  </a:lnTo>
                  <a:lnTo>
                    <a:pt x="407" y="781"/>
                  </a:lnTo>
                  <a:lnTo>
                    <a:pt x="594" y="1157"/>
                  </a:lnTo>
                  <a:lnTo>
                    <a:pt x="813" y="781"/>
                  </a:lnTo>
                  <a:lnTo>
                    <a:pt x="1188" y="594"/>
                  </a:lnTo>
                  <a:lnTo>
                    <a:pt x="813" y="375"/>
                  </a:lnTo>
                  <a:lnTo>
                    <a:pt x="594" y="0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2"/>
            <p:cNvSpPr/>
            <p:nvPr/>
          </p:nvSpPr>
          <p:spPr>
            <a:xfrm>
              <a:off x="726635" y="3078877"/>
              <a:ext cx="88598" cy="88535"/>
            </a:xfrm>
            <a:custGeom>
              <a:avLst/>
              <a:gdLst/>
              <a:ahLst/>
              <a:cxnLst/>
              <a:rect l="l" t="t" r="r" b="b"/>
              <a:pathLst>
                <a:path w="1408" h="1407" extrusionOk="0">
                  <a:moveTo>
                    <a:pt x="689" y="0"/>
                  </a:moveTo>
                  <a:lnTo>
                    <a:pt x="438" y="438"/>
                  </a:lnTo>
                  <a:lnTo>
                    <a:pt x="1" y="688"/>
                  </a:lnTo>
                  <a:lnTo>
                    <a:pt x="438" y="938"/>
                  </a:lnTo>
                  <a:lnTo>
                    <a:pt x="689" y="1407"/>
                  </a:lnTo>
                  <a:lnTo>
                    <a:pt x="939" y="938"/>
                  </a:lnTo>
                  <a:lnTo>
                    <a:pt x="1407" y="688"/>
                  </a:lnTo>
                  <a:lnTo>
                    <a:pt x="939" y="438"/>
                  </a:lnTo>
                  <a:lnTo>
                    <a:pt x="689" y="0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2"/>
            <p:cNvSpPr/>
            <p:nvPr/>
          </p:nvSpPr>
          <p:spPr>
            <a:xfrm>
              <a:off x="1599968" y="2939186"/>
              <a:ext cx="94450" cy="94513"/>
            </a:xfrm>
            <a:custGeom>
              <a:avLst/>
              <a:gdLst/>
              <a:ahLst/>
              <a:cxnLst/>
              <a:rect l="l" t="t" r="r" b="b"/>
              <a:pathLst>
                <a:path w="1501" h="1502" extrusionOk="0">
                  <a:moveTo>
                    <a:pt x="750" y="1"/>
                  </a:moveTo>
                  <a:lnTo>
                    <a:pt x="500" y="501"/>
                  </a:lnTo>
                  <a:lnTo>
                    <a:pt x="0" y="751"/>
                  </a:lnTo>
                  <a:lnTo>
                    <a:pt x="500" y="1032"/>
                  </a:lnTo>
                  <a:lnTo>
                    <a:pt x="750" y="1501"/>
                  </a:lnTo>
                  <a:lnTo>
                    <a:pt x="1032" y="1032"/>
                  </a:lnTo>
                  <a:lnTo>
                    <a:pt x="1500" y="751"/>
                  </a:lnTo>
                  <a:lnTo>
                    <a:pt x="1032" y="501"/>
                  </a:lnTo>
                  <a:lnTo>
                    <a:pt x="750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2"/>
            <p:cNvSpPr/>
            <p:nvPr/>
          </p:nvSpPr>
          <p:spPr>
            <a:xfrm>
              <a:off x="2907923" y="3076864"/>
              <a:ext cx="90549" cy="92500"/>
            </a:xfrm>
            <a:custGeom>
              <a:avLst/>
              <a:gdLst/>
              <a:ahLst/>
              <a:cxnLst/>
              <a:rect l="l" t="t" r="r" b="b"/>
              <a:pathLst>
                <a:path w="1439" h="1470" extrusionOk="0">
                  <a:moveTo>
                    <a:pt x="719" y="1"/>
                  </a:moveTo>
                  <a:lnTo>
                    <a:pt x="469" y="470"/>
                  </a:lnTo>
                  <a:lnTo>
                    <a:pt x="0" y="720"/>
                  </a:lnTo>
                  <a:lnTo>
                    <a:pt x="469" y="1001"/>
                  </a:lnTo>
                  <a:lnTo>
                    <a:pt x="719" y="1470"/>
                  </a:lnTo>
                  <a:lnTo>
                    <a:pt x="969" y="1001"/>
                  </a:lnTo>
                  <a:lnTo>
                    <a:pt x="1438" y="720"/>
                  </a:lnTo>
                  <a:lnTo>
                    <a:pt x="969" y="470"/>
                  </a:lnTo>
                  <a:lnTo>
                    <a:pt x="719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2"/>
            <p:cNvSpPr/>
            <p:nvPr/>
          </p:nvSpPr>
          <p:spPr>
            <a:xfrm>
              <a:off x="2795791" y="2884128"/>
              <a:ext cx="98415" cy="96464"/>
            </a:xfrm>
            <a:custGeom>
              <a:avLst/>
              <a:gdLst/>
              <a:ahLst/>
              <a:cxnLst/>
              <a:rect l="l" t="t" r="r" b="b"/>
              <a:pathLst>
                <a:path w="1564" h="1533" extrusionOk="0">
                  <a:moveTo>
                    <a:pt x="782" y="1"/>
                  </a:moveTo>
                  <a:lnTo>
                    <a:pt x="501" y="501"/>
                  </a:lnTo>
                  <a:lnTo>
                    <a:pt x="1" y="782"/>
                  </a:lnTo>
                  <a:lnTo>
                    <a:pt x="501" y="1032"/>
                  </a:lnTo>
                  <a:lnTo>
                    <a:pt x="782" y="1532"/>
                  </a:lnTo>
                  <a:lnTo>
                    <a:pt x="1063" y="1032"/>
                  </a:lnTo>
                  <a:lnTo>
                    <a:pt x="1563" y="782"/>
                  </a:lnTo>
                  <a:lnTo>
                    <a:pt x="1063" y="50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2"/>
            <p:cNvSpPr/>
            <p:nvPr/>
          </p:nvSpPr>
          <p:spPr>
            <a:xfrm>
              <a:off x="3403581" y="2937236"/>
              <a:ext cx="98415" cy="98415"/>
            </a:xfrm>
            <a:custGeom>
              <a:avLst/>
              <a:gdLst/>
              <a:ahLst/>
              <a:cxnLst/>
              <a:rect l="l" t="t" r="r" b="b"/>
              <a:pathLst>
                <a:path w="1564" h="1564" extrusionOk="0">
                  <a:moveTo>
                    <a:pt x="782" y="1"/>
                  </a:moveTo>
                  <a:lnTo>
                    <a:pt x="500" y="501"/>
                  </a:lnTo>
                  <a:lnTo>
                    <a:pt x="0" y="782"/>
                  </a:lnTo>
                  <a:lnTo>
                    <a:pt x="500" y="1063"/>
                  </a:lnTo>
                  <a:lnTo>
                    <a:pt x="782" y="1563"/>
                  </a:lnTo>
                  <a:lnTo>
                    <a:pt x="1063" y="1063"/>
                  </a:lnTo>
                  <a:lnTo>
                    <a:pt x="1563" y="782"/>
                  </a:lnTo>
                  <a:lnTo>
                    <a:pt x="1063" y="50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2"/>
            <p:cNvSpPr/>
            <p:nvPr/>
          </p:nvSpPr>
          <p:spPr>
            <a:xfrm>
              <a:off x="3293400" y="3078877"/>
              <a:ext cx="88598" cy="88535"/>
            </a:xfrm>
            <a:custGeom>
              <a:avLst/>
              <a:gdLst/>
              <a:ahLst/>
              <a:cxnLst/>
              <a:rect l="l" t="t" r="r" b="b"/>
              <a:pathLst>
                <a:path w="1408" h="1407" extrusionOk="0">
                  <a:moveTo>
                    <a:pt x="688" y="0"/>
                  </a:moveTo>
                  <a:lnTo>
                    <a:pt x="438" y="438"/>
                  </a:lnTo>
                  <a:lnTo>
                    <a:pt x="1" y="688"/>
                  </a:lnTo>
                  <a:lnTo>
                    <a:pt x="438" y="938"/>
                  </a:lnTo>
                  <a:lnTo>
                    <a:pt x="688" y="1407"/>
                  </a:lnTo>
                  <a:lnTo>
                    <a:pt x="938" y="938"/>
                  </a:lnTo>
                  <a:lnTo>
                    <a:pt x="1407" y="688"/>
                  </a:lnTo>
                  <a:lnTo>
                    <a:pt x="938" y="438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2"/>
            <p:cNvSpPr/>
            <p:nvPr/>
          </p:nvSpPr>
          <p:spPr>
            <a:xfrm>
              <a:off x="3635648" y="3521421"/>
              <a:ext cx="78719" cy="80670"/>
            </a:xfrm>
            <a:custGeom>
              <a:avLst/>
              <a:gdLst/>
              <a:ahLst/>
              <a:cxnLst/>
              <a:rect l="l" t="t" r="r" b="b"/>
              <a:pathLst>
                <a:path w="1251" h="1282" extrusionOk="0">
                  <a:moveTo>
                    <a:pt x="626" y="0"/>
                  </a:moveTo>
                  <a:lnTo>
                    <a:pt x="407" y="406"/>
                  </a:lnTo>
                  <a:lnTo>
                    <a:pt x="1" y="656"/>
                  </a:lnTo>
                  <a:lnTo>
                    <a:pt x="407" y="875"/>
                  </a:lnTo>
                  <a:lnTo>
                    <a:pt x="626" y="1282"/>
                  </a:lnTo>
                  <a:lnTo>
                    <a:pt x="844" y="875"/>
                  </a:lnTo>
                  <a:lnTo>
                    <a:pt x="1251" y="656"/>
                  </a:lnTo>
                  <a:lnTo>
                    <a:pt x="844" y="406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2"/>
            <p:cNvSpPr/>
            <p:nvPr/>
          </p:nvSpPr>
          <p:spPr>
            <a:xfrm>
              <a:off x="880046" y="3574529"/>
              <a:ext cx="53172" cy="53109"/>
            </a:xfrm>
            <a:custGeom>
              <a:avLst/>
              <a:gdLst/>
              <a:ahLst/>
              <a:cxnLst/>
              <a:rect l="l" t="t" r="r" b="b"/>
              <a:pathLst>
                <a:path w="845" h="844" extrusionOk="0">
                  <a:moveTo>
                    <a:pt x="407" y="0"/>
                  </a:moveTo>
                  <a:lnTo>
                    <a:pt x="282" y="281"/>
                  </a:lnTo>
                  <a:lnTo>
                    <a:pt x="1" y="438"/>
                  </a:lnTo>
                  <a:lnTo>
                    <a:pt x="282" y="563"/>
                  </a:lnTo>
                  <a:lnTo>
                    <a:pt x="407" y="844"/>
                  </a:lnTo>
                  <a:lnTo>
                    <a:pt x="564" y="563"/>
                  </a:lnTo>
                  <a:lnTo>
                    <a:pt x="845" y="438"/>
                  </a:lnTo>
                  <a:lnTo>
                    <a:pt x="564" y="281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2"/>
            <p:cNvSpPr/>
            <p:nvPr/>
          </p:nvSpPr>
          <p:spPr>
            <a:xfrm>
              <a:off x="720783" y="3440752"/>
              <a:ext cx="100365" cy="98415"/>
            </a:xfrm>
            <a:custGeom>
              <a:avLst/>
              <a:gdLst/>
              <a:ahLst/>
              <a:cxnLst/>
              <a:rect l="l" t="t" r="r" b="b"/>
              <a:pathLst>
                <a:path w="1595" h="1564" extrusionOk="0">
                  <a:moveTo>
                    <a:pt x="782" y="1"/>
                  </a:moveTo>
                  <a:lnTo>
                    <a:pt x="531" y="501"/>
                  </a:lnTo>
                  <a:lnTo>
                    <a:pt x="0" y="782"/>
                  </a:lnTo>
                  <a:lnTo>
                    <a:pt x="531" y="1063"/>
                  </a:lnTo>
                  <a:lnTo>
                    <a:pt x="782" y="1563"/>
                  </a:lnTo>
                  <a:lnTo>
                    <a:pt x="1063" y="1063"/>
                  </a:lnTo>
                  <a:lnTo>
                    <a:pt x="1594" y="782"/>
                  </a:lnTo>
                  <a:lnTo>
                    <a:pt x="1063" y="50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1090" y="4070048"/>
            <a:ext cx="3243469" cy="641206"/>
            <a:chOff x="581090" y="4070048"/>
            <a:chExt cx="3243469" cy="641206"/>
          </a:xfrm>
        </p:grpSpPr>
        <p:sp>
          <p:nvSpPr>
            <p:cNvPr id="694" name="Google Shape;694;p32"/>
            <p:cNvSpPr/>
            <p:nvPr/>
          </p:nvSpPr>
          <p:spPr>
            <a:xfrm>
              <a:off x="3029871" y="4426008"/>
              <a:ext cx="255727" cy="70854"/>
            </a:xfrm>
            <a:custGeom>
              <a:avLst/>
              <a:gdLst/>
              <a:ahLst/>
              <a:cxnLst/>
              <a:rect l="l" t="t" r="r" b="b"/>
              <a:pathLst>
                <a:path w="4064" h="1126" extrusionOk="0">
                  <a:moveTo>
                    <a:pt x="469" y="1"/>
                  </a:moveTo>
                  <a:lnTo>
                    <a:pt x="375" y="32"/>
                  </a:lnTo>
                  <a:lnTo>
                    <a:pt x="282" y="94"/>
                  </a:lnTo>
                  <a:lnTo>
                    <a:pt x="188" y="157"/>
                  </a:lnTo>
                  <a:lnTo>
                    <a:pt x="125" y="251"/>
                  </a:lnTo>
                  <a:lnTo>
                    <a:pt x="63" y="345"/>
                  </a:lnTo>
                  <a:lnTo>
                    <a:pt x="32" y="438"/>
                  </a:lnTo>
                  <a:lnTo>
                    <a:pt x="0" y="563"/>
                  </a:lnTo>
                  <a:lnTo>
                    <a:pt x="32" y="688"/>
                  </a:lnTo>
                  <a:lnTo>
                    <a:pt x="63" y="782"/>
                  </a:lnTo>
                  <a:lnTo>
                    <a:pt x="125" y="876"/>
                  </a:lnTo>
                  <a:lnTo>
                    <a:pt x="188" y="970"/>
                  </a:lnTo>
                  <a:lnTo>
                    <a:pt x="282" y="1032"/>
                  </a:lnTo>
                  <a:lnTo>
                    <a:pt x="375" y="1095"/>
                  </a:lnTo>
                  <a:lnTo>
                    <a:pt x="469" y="1126"/>
                  </a:lnTo>
                  <a:lnTo>
                    <a:pt x="3595" y="1126"/>
                  </a:lnTo>
                  <a:lnTo>
                    <a:pt x="3689" y="1095"/>
                  </a:lnTo>
                  <a:lnTo>
                    <a:pt x="3782" y="1032"/>
                  </a:lnTo>
                  <a:lnTo>
                    <a:pt x="3876" y="970"/>
                  </a:lnTo>
                  <a:lnTo>
                    <a:pt x="3939" y="876"/>
                  </a:lnTo>
                  <a:lnTo>
                    <a:pt x="4001" y="782"/>
                  </a:lnTo>
                  <a:lnTo>
                    <a:pt x="4032" y="688"/>
                  </a:lnTo>
                  <a:lnTo>
                    <a:pt x="4064" y="563"/>
                  </a:lnTo>
                  <a:lnTo>
                    <a:pt x="4032" y="438"/>
                  </a:lnTo>
                  <a:lnTo>
                    <a:pt x="4001" y="345"/>
                  </a:lnTo>
                  <a:lnTo>
                    <a:pt x="3939" y="251"/>
                  </a:lnTo>
                  <a:lnTo>
                    <a:pt x="3876" y="157"/>
                  </a:lnTo>
                  <a:lnTo>
                    <a:pt x="3782" y="94"/>
                  </a:lnTo>
                  <a:lnTo>
                    <a:pt x="3689" y="32"/>
                  </a:lnTo>
                  <a:lnTo>
                    <a:pt x="359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2"/>
            <p:cNvSpPr/>
            <p:nvPr/>
          </p:nvSpPr>
          <p:spPr>
            <a:xfrm>
              <a:off x="581090" y="4390645"/>
              <a:ext cx="3243469" cy="35427"/>
            </a:xfrm>
            <a:custGeom>
              <a:avLst/>
              <a:gdLst/>
              <a:ahLst/>
              <a:cxnLst/>
              <a:rect l="l" t="t" r="r" b="b"/>
              <a:pathLst>
                <a:path w="51545" h="563" extrusionOk="0">
                  <a:moveTo>
                    <a:pt x="282" y="0"/>
                  </a:moveTo>
                  <a:lnTo>
                    <a:pt x="188" y="31"/>
                  </a:lnTo>
                  <a:lnTo>
                    <a:pt x="95" y="94"/>
                  </a:lnTo>
                  <a:lnTo>
                    <a:pt x="32" y="156"/>
                  </a:lnTo>
                  <a:lnTo>
                    <a:pt x="1" y="281"/>
                  </a:lnTo>
                  <a:lnTo>
                    <a:pt x="32" y="375"/>
                  </a:lnTo>
                  <a:lnTo>
                    <a:pt x="95" y="469"/>
                  </a:lnTo>
                  <a:lnTo>
                    <a:pt x="188" y="531"/>
                  </a:lnTo>
                  <a:lnTo>
                    <a:pt x="282" y="563"/>
                  </a:lnTo>
                  <a:lnTo>
                    <a:pt x="51263" y="563"/>
                  </a:lnTo>
                  <a:lnTo>
                    <a:pt x="51357" y="531"/>
                  </a:lnTo>
                  <a:lnTo>
                    <a:pt x="51450" y="469"/>
                  </a:lnTo>
                  <a:lnTo>
                    <a:pt x="51513" y="375"/>
                  </a:lnTo>
                  <a:lnTo>
                    <a:pt x="51544" y="281"/>
                  </a:lnTo>
                  <a:lnTo>
                    <a:pt x="51513" y="156"/>
                  </a:lnTo>
                  <a:lnTo>
                    <a:pt x="51450" y="94"/>
                  </a:lnTo>
                  <a:lnTo>
                    <a:pt x="51357" y="31"/>
                  </a:lnTo>
                  <a:lnTo>
                    <a:pt x="51263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2"/>
            <p:cNvSpPr/>
            <p:nvPr/>
          </p:nvSpPr>
          <p:spPr>
            <a:xfrm>
              <a:off x="1767159" y="4390645"/>
              <a:ext cx="1060160" cy="98352"/>
            </a:xfrm>
            <a:custGeom>
              <a:avLst/>
              <a:gdLst/>
              <a:ahLst/>
              <a:cxnLst/>
              <a:rect l="l" t="t" r="r" b="b"/>
              <a:pathLst>
                <a:path w="16848" h="1563" extrusionOk="0">
                  <a:moveTo>
                    <a:pt x="625" y="0"/>
                  </a:moveTo>
                  <a:lnTo>
                    <a:pt x="469" y="63"/>
                  </a:lnTo>
                  <a:lnTo>
                    <a:pt x="344" y="125"/>
                  </a:lnTo>
                  <a:lnTo>
                    <a:pt x="219" y="219"/>
                  </a:lnTo>
                  <a:lnTo>
                    <a:pt x="125" y="344"/>
                  </a:lnTo>
                  <a:lnTo>
                    <a:pt x="63" y="469"/>
                  </a:lnTo>
                  <a:lnTo>
                    <a:pt x="31" y="625"/>
                  </a:lnTo>
                  <a:lnTo>
                    <a:pt x="0" y="781"/>
                  </a:lnTo>
                  <a:lnTo>
                    <a:pt x="31" y="938"/>
                  </a:lnTo>
                  <a:lnTo>
                    <a:pt x="63" y="1094"/>
                  </a:lnTo>
                  <a:lnTo>
                    <a:pt x="125" y="1219"/>
                  </a:lnTo>
                  <a:lnTo>
                    <a:pt x="219" y="1344"/>
                  </a:lnTo>
                  <a:lnTo>
                    <a:pt x="344" y="1438"/>
                  </a:lnTo>
                  <a:lnTo>
                    <a:pt x="469" y="1500"/>
                  </a:lnTo>
                  <a:lnTo>
                    <a:pt x="625" y="1563"/>
                  </a:lnTo>
                  <a:lnTo>
                    <a:pt x="16223" y="1563"/>
                  </a:lnTo>
                  <a:lnTo>
                    <a:pt x="16379" y="1500"/>
                  </a:lnTo>
                  <a:lnTo>
                    <a:pt x="16504" y="1438"/>
                  </a:lnTo>
                  <a:lnTo>
                    <a:pt x="16629" y="1344"/>
                  </a:lnTo>
                  <a:lnTo>
                    <a:pt x="16723" y="1219"/>
                  </a:lnTo>
                  <a:lnTo>
                    <a:pt x="16785" y="1094"/>
                  </a:lnTo>
                  <a:lnTo>
                    <a:pt x="16816" y="938"/>
                  </a:lnTo>
                  <a:lnTo>
                    <a:pt x="16848" y="781"/>
                  </a:lnTo>
                  <a:lnTo>
                    <a:pt x="16816" y="625"/>
                  </a:lnTo>
                  <a:lnTo>
                    <a:pt x="16785" y="469"/>
                  </a:lnTo>
                  <a:lnTo>
                    <a:pt x="16723" y="344"/>
                  </a:lnTo>
                  <a:lnTo>
                    <a:pt x="16629" y="219"/>
                  </a:lnTo>
                  <a:lnTo>
                    <a:pt x="16504" y="125"/>
                  </a:lnTo>
                  <a:lnTo>
                    <a:pt x="16379" y="63"/>
                  </a:lnTo>
                  <a:lnTo>
                    <a:pt x="16223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675540" y="4408327"/>
              <a:ext cx="293105" cy="80670"/>
            </a:xfrm>
            <a:custGeom>
              <a:avLst/>
              <a:gdLst/>
              <a:ahLst/>
              <a:cxnLst/>
              <a:rect l="l" t="t" r="r" b="b"/>
              <a:pathLst>
                <a:path w="4658" h="1282" extrusionOk="0">
                  <a:moveTo>
                    <a:pt x="532" y="0"/>
                  </a:moveTo>
                  <a:lnTo>
                    <a:pt x="407" y="32"/>
                  </a:lnTo>
                  <a:lnTo>
                    <a:pt x="281" y="94"/>
                  </a:lnTo>
                  <a:lnTo>
                    <a:pt x="188" y="188"/>
                  </a:lnTo>
                  <a:lnTo>
                    <a:pt x="125" y="282"/>
                  </a:lnTo>
                  <a:lnTo>
                    <a:pt x="63" y="375"/>
                  </a:lnTo>
                  <a:lnTo>
                    <a:pt x="31" y="500"/>
                  </a:lnTo>
                  <a:lnTo>
                    <a:pt x="0" y="626"/>
                  </a:lnTo>
                  <a:lnTo>
                    <a:pt x="31" y="782"/>
                  </a:lnTo>
                  <a:lnTo>
                    <a:pt x="63" y="876"/>
                  </a:lnTo>
                  <a:lnTo>
                    <a:pt x="125" y="1001"/>
                  </a:lnTo>
                  <a:lnTo>
                    <a:pt x="188" y="1094"/>
                  </a:lnTo>
                  <a:lnTo>
                    <a:pt x="281" y="1188"/>
                  </a:lnTo>
                  <a:lnTo>
                    <a:pt x="407" y="1219"/>
                  </a:lnTo>
                  <a:lnTo>
                    <a:pt x="532" y="1282"/>
                  </a:lnTo>
                  <a:lnTo>
                    <a:pt x="4157" y="1282"/>
                  </a:lnTo>
                  <a:lnTo>
                    <a:pt x="4251" y="1219"/>
                  </a:lnTo>
                  <a:lnTo>
                    <a:pt x="4376" y="1188"/>
                  </a:lnTo>
                  <a:lnTo>
                    <a:pt x="4470" y="1094"/>
                  </a:lnTo>
                  <a:lnTo>
                    <a:pt x="4564" y="1001"/>
                  </a:lnTo>
                  <a:lnTo>
                    <a:pt x="4595" y="876"/>
                  </a:lnTo>
                  <a:lnTo>
                    <a:pt x="4658" y="782"/>
                  </a:lnTo>
                  <a:lnTo>
                    <a:pt x="4658" y="626"/>
                  </a:lnTo>
                  <a:lnTo>
                    <a:pt x="4658" y="500"/>
                  </a:lnTo>
                  <a:lnTo>
                    <a:pt x="4595" y="375"/>
                  </a:lnTo>
                  <a:lnTo>
                    <a:pt x="4564" y="282"/>
                  </a:lnTo>
                  <a:lnTo>
                    <a:pt x="4470" y="188"/>
                  </a:lnTo>
                  <a:lnTo>
                    <a:pt x="4376" y="94"/>
                  </a:lnTo>
                  <a:lnTo>
                    <a:pt x="4251" y="32"/>
                  </a:lnTo>
                  <a:lnTo>
                    <a:pt x="4157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3466506" y="422735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1188" y="1"/>
                  </a:moveTo>
                  <a:lnTo>
                    <a:pt x="0" y="2032"/>
                  </a:lnTo>
                  <a:lnTo>
                    <a:pt x="2345" y="2032"/>
                  </a:lnTo>
                  <a:lnTo>
                    <a:pt x="2282" y="1751"/>
                  </a:lnTo>
                  <a:lnTo>
                    <a:pt x="2188" y="1439"/>
                  </a:lnTo>
                  <a:lnTo>
                    <a:pt x="2095" y="1157"/>
                  </a:lnTo>
                  <a:lnTo>
                    <a:pt x="1938" y="907"/>
                  </a:lnTo>
                  <a:lnTo>
                    <a:pt x="1782" y="657"/>
                  </a:lnTo>
                  <a:lnTo>
                    <a:pt x="1595" y="438"/>
                  </a:lnTo>
                  <a:lnTo>
                    <a:pt x="1407" y="219"/>
                  </a:lnTo>
                  <a:lnTo>
                    <a:pt x="1188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3332728" y="4180165"/>
              <a:ext cx="147622" cy="139693"/>
            </a:xfrm>
            <a:custGeom>
              <a:avLst/>
              <a:gdLst/>
              <a:ahLst/>
              <a:cxnLst/>
              <a:rect l="l" t="t" r="r" b="b"/>
              <a:pathLst>
                <a:path w="2346" h="2220" extrusionOk="0">
                  <a:moveTo>
                    <a:pt x="876" y="0"/>
                  </a:moveTo>
                  <a:lnTo>
                    <a:pt x="564" y="63"/>
                  </a:lnTo>
                  <a:lnTo>
                    <a:pt x="282" y="126"/>
                  </a:lnTo>
                  <a:lnTo>
                    <a:pt x="1" y="219"/>
                  </a:lnTo>
                  <a:lnTo>
                    <a:pt x="1189" y="2220"/>
                  </a:lnTo>
                  <a:lnTo>
                    <a:pt x="2345" y="219"/>
                  </a:lnTo>
                  <a:lnTo>
                    <a:pt x="2064" y="126"/>
                  </a:lnTo>
                  <a:lnTo>
                    <a:pt x="1783" y="63"/>
                  </a:lnTo>
                  <a:lnTo>
                    <a:pt x="1470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3199013" y="422735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1157" y="1"/>
                  </a:moveTo>
                  <a:lnTo>
                    <a:pt x="938" y="219"/>
                  </a:lnTo>
                  <a:lnTo>
                    <a:pt x="751" y="438"/>
                  </a:lnTo>
                  <a:lnTo>
                    <a:pt x="563" y="657"/>
                  </a:lnTo>
                  <a:lnTo>
                    <a:pt x="407" y="907"/>
                  </a:lnTo>
                  <a:lnTo>
                    <a:pt x="282" y="1188"/>
                  </a:lnTo>
                  <a:lnTo>
                    <a:pt x="157" y="1439"/>
                  </a:lnTo>
                  <a:lnTo>
                    <a:pt x="63" y="1751"/>
                  </a:lnTo>
                  <a:lnTo>
                    <a:pt x="0" y="2032"/>
                  </a:lnTo>
                  <a:lnTo>
                    <a:pt x="2345" y="2032"/>
                  </a:lnTo>
                  <a:lnTo>
                    <a:pt x="1157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3199013" y="442600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0" y="1"/>
                  </a:moveTo>
                  <a:lnTo>
                    <a:pt x="63" y="313"/>
                  </a:lnTo>
                  <a:lnTo>
                    <a:pt x="157" y="595"/>
                  </a:lnTo>
                  <a:lnTo>
                    <a:pt x="344" y="1001"/>
                  </a:lnTo>
                  <a:lnTo>
                    <a:pt x="563" y="1376"/>
                  </a:lnTo>
                  <a:lnTo>
                    <a:pt x="844" y="1720"/>
                  </a:lnTo>
                  <a:lnTo>
                    <a:pt x="1188" y="2032"/>
                  </a:lnTo>
                  <a:lnTo>
                    <a:pt x="2001" y="595"/>
                  </a:lnTo>
                  <a:lnTo>
                    <a:pt x="234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3332728" y="4463385"/>
              <a:ext cx="147622" cy="137743"/>
            </a:xfrm>
            <a:custGeom>
              <a:avLst/>
              <a:gdLst/>
              <a:ahLst/>
              <a:cxnLst/>
              <a:rect l="l" t="t" r="r" b="b"/>
              <a:pathLst>
                <a:path w="2346" h="2189" extrusionOk="0">
                  <a:moveTo>
                    <a:pt x="1157" y="1"/>
                  </a:moveTo>
                  <a:lnTo>
                    <a:pt x="1" y="1970"/>
                  </a:lnTo>
                  <a:lnTo>
                    <a:pt x="282" y="2064"/>
                  </a:lnTo>
                  <a:lnTo>
                    <a:pt x="564" y="2126"/>
                  </a:lnTo>
                  <a:lnTo>
                    <a:pt x="876" y="2189"/>
                  </a:lnTo>
                  <a:lnTo>
                    <a:pt x="1470" y="2189"/>
                  </a:lnTo>
                  <a:lnTo>
                    <a:pt x="1783" y="2126"/>
                  </a:lnTo>
                  <a:lnTo>
                    <a:pt x="2064" y="2064"/>
                  </a:lnTo>
                  <a:lnTo>
                    <a:pt x="2345" y="1970"/>
                  </a:lnTo>
                  <a:lnTo>
                    <a:pt x="1220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3169501" y="4154618"/>
              <a:ext cx="474077" cy="472063"/>
            </a:xfrm>
            <a:custGeom>
              <a:avLst/>
              <a:gdLst/>
              <a:ahLst/>
              <a:cxnLst/>
              <a:rect l="l" t="t" r="r" b="b"/>
              <a:pathLst>
                <a:path w="7534" h="7502" extrusionOk="0">
                  <a:moveTo>
                    <a:pt x="4064" y="406"/>
                  </a:moveTo>
                  <a:lnTo>
                    <a:pt x="4377" y="469"/>
                  </a:lnTo>
                  <a:lnTo>
                    <a:pt x="4658" y="532"/>
                  </a:lnTo>
                  <a:lnTo>
                    <a:pt x="4939" y="625"/>
                  </a:lnTo>
                  <a:lnTo>
                    <a:pt x="3783" y="2626"/>
                  </a:lnTo>
                  <a:lnTo>
                    <a:pt x="2595" y="625"/>
                  </a:lnTo>
                  <a:lnTo>
                    <a:pt x="2876" y="532"/>
                  </a:lnTo>
                  <a:lnTo>
                    <a:pt x="3158" y="469"/>
                  </a:lnTo>
                  <a:lnTo>
                    <a:pt x="3470" y="406"/>
                  </a:lnTo>
                  <a:close/>
                  <a:moveTo>
                    <a:pt x="1626" y="1157"/>
                  </a:moveTo>
                  <a:lnTo>
                    <a:pt x="2814" y="3188"/>
                  </a:lnTo>
                  <a:lnTo>
                    <a:pt x="469" y="3188"/>
                  </a:lnTo>
                  <a:lnTo>
                    <a:pt x="532" y="2907"/>
                  </a:lnTo>
                  <a:lnTo>
                    <a:pt x="626" y="2595"/>
                  </a:lnTo>
                  <a:lnTo>
                    <a:pt x="751" y="2344"/>
                  </a:lnTo>
                  <a:lnTo>
                    <a:pt x="876" y="2063"/>
                  </a:lnTo>
                  <a:lnTo>
                    <a:pt x="1032" y="1813"/>
                  </a:lnTo>
                  <a:lnTo>
                    <a:pt x="1220" y="1594"/>
                  </a:lnTo>
                  <a:lnTo>
                    <a:pt x="1407" y="1375"/>
                  </a:lnTo>
                  <a:lnTo>
                    <a:pt x="1626" y="1157"/>
                  </a:lnTo>
                  <a:close/>
                  <a:moveTo>
                    <a:pt x="5908" y="1157"/>
                  </a:moveTo>
                  <a:lnTo>
                    <a:pt x="6127" y="1375"/>
                  </a:lnTo>
                  <a:lnTo>
                    <a:pt x="6315" y="1594"/>
                  </a:lnTo>
                  <a:lnTo>
                    <a:pt x="6502" y="1813"/>
                  </a:lnTo>
                  <a:lnTo>
                    <a:pt x="6658" y="2063"/>
                  </a:lnTo>
                  <a:lnTo>
                    <a:pt x="6815" y="2313"/>
                  </a:lnTo>
                  <a:lnTo>
                    <a:pt x="6908" y="2595"/>
                  </a:lnTo>
                  <a:lnTo>
                    <a:pt x="7002" y="2907"/>
                  </a:lnTo>
                  <a:lnTo>
                    <a:pt x="7065" y="3188"/>
                  </a:lnTo>
                  <a:lnTo>
                    <a:pt x="4720" y="3188"/>
                  </a:lnTo>
                  <a:lnTo>
                    <a:pt x="5908" y="1157"/>
                  </a:lnTo>
                  <a:close/>
                  <a:moveTo>
                    <a:pt x="2814" y="4314"/>
                  </a:moveTo>
                  <a:lnTo>
                    <a:pt x="2470" y="4908"/>
                  </a:lnTo>
                  <a:lnTo>
                    <a:pt x="1657" y="6345"/>
                  </a:lnTo>
                  <a:lnTo>
                    <a:pt x="1313" y="6033"/>
                  </a:lnTo>
                  <a:lnTo>
                    <a:pt x="1032" y="5689"/>
                  </a:lnTo>
                  <a:lnTo>
                    <a:pt x="813" y="5314"/>
                  </a:lnTo>
                  <a:lnTo>
                    <a:pt x="626" y="4908"/>
                  </a:lnTo>
                  <a:lnTo>
                    <a:pt x="532" y="4626"/>
                  </a:lnTo>
                  <a:lnTo>
                    <a:pt x="469" y="4314"/>
                  </a:lnTo>
                  <a:close/>
                  <a:moveTo>
                    <a:pt x="7065" y="4314"/>
                  </a:moveTo>
                  <a:lnTo>
                    <a:pt x="7002" y="4595"/>
                  </a:lnTo>
                  <a:lnTo>
                    <a:pt x="6908" y="4908"/>
                  </a:lnTo>
                  <a:lnTo>
                    <a:pt x="6815" y="5158"/>
                  </a:lnTo>
                  <a:lnTo>
                    <a:pt x="6658" y="5439"/>
                  </a:lnTo>
                  <a:lnTo>
                    <a:pt x="6502" y="5689"/>
                  </a:lnTo>
                  <a:lnTo>
                    <a:pt x="6315" y="5908"/>
                  </a:lnTo>
                  <a:lnTo>
                    <a:pt x="6127" y="6127"/>
                  </a:lnTo>
                  <a:lnTo>
                    <a:pt x="5908" y="6345"/>
                  </a:lnTo>
                  <a:lnTo>
                    <a:pt x="5095" y="4908"/>
                  </a:lnTo>
                  <a:lnTo>
                    <a:pt x="4720" y="4314"/>
                  </a:lnTo>
                  <a:close/>
                  <a:moveTo>
                    <a:pt x="3783" y="4845"/>
                  </a:moveTo>
                  <a:lnTo>
                    <a:pt x="3814" y="4908"/>
                  </a:lnTo>
                  <a:lnTo>
                    <a:pt x="4939" y="6877"/>
                  </a:lnTo>
                  <a:lnTo>
                    <a:pt x="4658" y="6971"/>
                  </a:lnTo>
                  <a:lnTo>
                    <a:pt x="4377" y="7033"/>
                  </a:lnTo>
                  <a:lnTo>
                    <a:pt x="4064" y="7096"/>
                  </a:lnTo>
                  <a:lnTo>
                    <a:pt x="3470" y="7096"/>
                  </a:lnTo>
                  <a:lnTo>
                    <a:pt x="3158" y="7033"/>
                  </a:lnTo>
                  <a:lnTo>
                    <a:pt x="2876" y="6971"/>
                  </a:lnTo>
                  <a:lnTo>
                    <a:pt x="2595" y="6877"/>
                  </a:lnTo>
                  <a:lnTo>
                    <a:pt x="3751" y="4908"/>
                  </a:lnTo>
                  <a:lnTo>
                    <a:pt x="3783" y="4845"/>
                  </a:lnTo>
                  <a:close/>
                  <a:moveTo>
                    <a:pt x="3376" y="0"/>
                  </a:moveTo>
                  <a:lnTo>
                    <a:pt x="3001" y="63"/>
                  </a:lnTo>
                  <a:lnTo>
                    <a:pt x="2657" y="156"/>
                  </a:lnTo>
                  <a:lnTo>
                    <a:pt x="2314" y="281"/>
                  </a:lnTo>
                  <a:lnTo>
                    <a:pt x="1970" y="438"/>
                  </a:lnTo>
                  <a:lnTo>
                    <a:pt x="1657" y="625"/>
                  </a:lnTo>
                  <a:lnTo>
                    <a:pt x="1376" y="844"/>
                  </a:lnTo>
                  <a:lnTo>
                    <a:pt x="1126" y="1094"/>
                  </a:lnTo>
                  <a:lnTo>
                    <a:pt x="876" y="1344"/>
                  </a:lnTo>
                  <a:lnTo>
                    <a:pt x="657" y="1657"/>
                  </a:lnTo>
                  <a:lnTo>
                    <a:pt x="469" y="1969"/>
                  </a:lnTo>
                  <a:lnTo>
                    <a:pt x="313" y="2282"/>
                  </a:lnTo>
                  <a:lnTo>
                    <a:pt x="188" y="2626"/>
                  </a:lnTo>
                  <a:lnTo>
                    <a:pt x="94" y="3001"/>
                  </a:lnTo>
                  <a:lnTo>
                    <a:pt x="32" y="3376"/>
                  </a:lnTo>
                  <a:lnTo>
                    <a:pt x="1" y="3751"/>
                  </a:lnTo>
                  <a:lnTo>
                    <a:pt x="32" y="4064"/>
                  </a:lnTo>
                  <a:lnTo>
                    <a:pt x="63" y="4345"/>
                  </a:lnTo>
                  <a:lnTo>
                    <a:pt x="126" y="4626"/>
                  </a:lnTo>
                  <a:lnTo>
                    <a:pt x="188" y="4908"/>
                  </a:lnTo>
                  <a:lnTo>
                    <a:pt x="313" y="5189"/>
                  </a:lnTo>
                  <a:lnTo>
                    <a:pt x="407" y="5439"/>
                  </a:lnTo>
                  <a:lnTo>
                    <a:pt x="563" y="5720"/>
                  </a:lnTo>
                  <a:lnTo>
                    <a:pt x="719" y="5939"/>
                  </a:lnTo>
                  <a:lnTo>
                    <a:pt x="907" y="6189"/>
                  </a:lnTo>
                  <a:lnTo>
                    <a:pt x="1095" y="6408"/>
                  </a:lnTo>
                  <a:lnTo>
                    <a:pt x="1313" y="6595"/>
                  </a:lnTo>
                  <a:lnTo>
                    <a:pt x="1532" y="6783"/>
                  </a:lnTo>
                  <a:lnTo>
                    <a:pt x="1782" y="6939"/>
                  </a:lnTo>
                  <a:lnTo>
                    <a:pt x="2032" y="7096"/>
                  </a:lnTo>
                  <a:lnTo>
                    <a:pt x="2314" y="7221"/>
                  </a:lnTo>
                  <a:lnTo>
                    <a:pt x="2564" y="7314"/>
                  </a:lnTo>
                  <a:lnTo>
                    <a:pt x="2876" y="7408"/>
                  </a:lnTo>
                  <a:lnTo>
                    <a:pt x="3158" y="7471"/>
                  </a:lnTo>
                  <a:lnTo>
                    <a:pt x="3470" y="7502"/>
                  </a:lnTo>
                  <a:lnTo>
                    <a:pt x="4158" y="7502"/>
                  </a:lnTo>
                  <a:lnTo>
                    <a:pt x="4533" y="7439"/>
                  </a:lnTo>
                  <a:lnTo>
                    <a:pt x="4877" y="7346"/>
                  </a:lnTo>
                  <a:lnTo>
                    <a:pt x="5252" y="7221"/>
                  </a:lnTo>
                  <a:lnTo>
                    <a:pt x="5564" y="7064"/>
                  </a:lnTo>
                  <a:lnTo>
                    <a:pt x="5877" y="6877"/>
                  </a:lnTo>
                  <a:lnTo>
                    <a:pt x="6158" y="6658"/>
                  </a:lnTo>
                  <a:lnTo>
                    <a:pt x="6440" y="6408"/>
                  </a:lnTo>
                  <a:lnTo>
                    <a:pt x="6690" y="6127"/>
                  </a:lnTo>
                  <a:lnTo>
                    <a:pt x="6877" y="5845"/>
                  </a:lnTo>
                  <a:lnTo>
                    <a:pt x="7096" y="5533"/>
                  </a:lnTo>
                  <a:lnTo>
                    <a:pt x="7252" y="5220"/>
                  </a:lnTo>
                  <a:lnTo>
                    <a:pt x="7377" y="4876"/>
                  </a:lnTo>
                  <a:lnTo>
                    <a:pt x="7471" y="4501"/>
                  </a:lnTo>
                  <a:lnTo>
                    <a:pt x="7502" y="4126"/>
                  </a:lnTo>
                  <a:lnTo>
                    <a:pt x="7534" y="3751"/>
                  </a:lnTo>
                  <a:lnTo>
                    <a:pt x="7502" y="3376"/>
                  </a:lnTo>
                  <a:lnTo>
                    <a:pt x="7471" y="3001"/>
                  </a:lnTo>
                  <a:lnTo>
                    <a:pt x="7377" y="2626"/>
                  </a:lnTo>
                  <a:lnTo>
                    <a:pt x="7252" y="2282"/>
                  </a:lnTo>
                  <a:lnTo>
                    <a:pt x="7096" y="1969"/>
                  </a:lnTo>
                  <a:lnTo>
                    <a:pt x="6877" y="1657"/>
                  </a:lnTo>
                  <a:lnTo>
                    <a:pt x="6690" y="1344"/>
                  </a:lnTo>
                  <a:lnTo>
                    <a:pt x="6440" y="1094"/>
                  </a:lnTo>
                  <a:lnTo>
                    <a:pt x="6158" y="844"/>
                  </a:lnTo>
                  <a:lnTo>
                    <a:pt x="5877" y="625"/>
                  </a:lnTo>
                  <a:lnTo>
                    <a:pt x="5564" y="438"/>
                  </a:lnTo>
                  <a:lnTo>
                    <a:pt x="5252" y="281"/>
                  </a:lnTo>
                  <a:lnTo>
                    <a:pt x="4877" y="156"/>
                  </a:lnTo>
                  <a:lnTo>
                    <a:pt x="4533" y="63"/>
                  </a:lnTo>
                  <a:lnTo>
                    <a:pt x="4158" y="0"/>
                  </a:lnTo>
                  <a:close/>
                </a:path>
              </a:pathLst>
            </a:custGeom>
            <a:solidFill>
              <a:srgbClr val="E9E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3372119" y="4355219"/>
              <a:ext cx="70854" cy="70854"/>
            </a:xfrm>
            <a:custGeom>
              <a:avLst/>
              <a:gdLst/>
              <a:ahLst/>
              <a:cxnLst/>
              <a:rect l="l" t="t" r="r" b="b"/>
              <a:pathLst>
                <a:path w="1126" h="1126" extrusionOk="0">
                  <a:moveTo>
                    <a:pt x="438" y="0"/>
                  </a:moveTo>
                  <a:lnTo>
                    <a:pt x="344" y="63"/>
                  </a:lnTo>
                  <a:lnTo>
                    <a:pt x="250" y="94"/>
                  </a:lnTo>
                  <a:lnTo>
                    <a:pt x="156" y="157"/>
                  </a:lnTo>
                  <a:lnTo>
                    <a:pt x="94" y="250"/>
                  </a:lnTo>
                  <a:lnTo>
                    <a:pt x="31" y="344"/>
                  </a:lnTo>
                  <a:lnTo>
                    <a:pt x="0" y="438"/>
                  </a:lnTo>
                  <a:lnTo>
                    <a:pt x="0" y="563"/>
                  </a:lnTo>
                  <a:lnTo>
                    <a:pt x="0" y="657"/>
                  </a:lnTo>
                  <a:lnTo>
                    <a:pt x="31" y="782"/>
                  </a:lnTo>
                  <a:lnTo>
                    <a:pt x="94" y="876"/>
                  </a:lnTo>
                  <a:lnTo>
                    <a:pt x="156" y="938"/>
                  </a:lnTo>
                  <a:lnTo>
                    <a:pt x="250" y="1032"/>
                  </a:lnTo>
                  <a:lnTo>
                    <a:pt x="344" y="1063"/>
                  </a:lnTo>
                  <a:lnTo>
                    <a:pt x="438" y="1094"/>
                  </a:lnTo>
                  <a:lnTo>
                    <a:pt x="563" y="1126"/>
                  </a:lnTo>
                  <a:lnTo>
                    <a:pt x="656" y="1094"/>
                  </a:lnTo>
                  <a:lnTo>
                    <a:pt x="781" y="1063"/>
                  </a:lnTo>
                  <a:lnTo>
                    <a:pt x="875" y="1032"/>
                  </a:lnTo>
                  <a:lnTo>
                    <a:pt x="938" y="938"/>
                  </a:lnTo>
                  <a:lnTo>
                    <a:pt x="1000" y="876"/>
                  </a:lnTo>
                  <a:lnTo>
                    <a:pt x="1063" y="782"/>
                  </a:lnTo>
                  <a:lnTo>
                    <a:pt x="1094" y="657"/>
                  </a:lnTo>
                  <a:lnTo>
                    <a:pt x="1125" y="563"/>
                  </a:lnTo>
                  <a:lnTo>
                    <a:pt x="1094" y="438"/>
                  </a:lnTo>
                  <a:lnTo>
                    <a:pt x="1063" y="344"/>
                  </a:lnTo>
                  <a:lnTo>
                    <a:pt x="1000" y="250"/>
                  </a:lnTo>
                  <a:lnTo>
                    <a:pt x="938" y="157"/>
                  </a:lnTo>
                  <a:lnTo>
                    <a:pt x="875" y="94"/>
                  </a:lnTo>
                  <a:lnTo>
                    <a:pt x="781" y="63"/>
                  </a:lnTo>
                  <a:lnTo>
                    <a:pt x="65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3086881" y="4070048"/>
              <a:ext cx="639318" cy="641206"/>
            </a:xfrm>
            <a:custGeom>
              <a:avLst/>
              <a:gdLst/>
              <a:ahLst/>
              <a:cxnLst/>
              <a:rect l="l" t="t" r="r" b="b"/>
              <a:pathLst>
                <a:path w="10160" h="10190" extrusionOk="0">
                  <a:moveTo>
                    <a:pt x="5471" y="1344"/>
                  </a:moveTo>
                  <a:lnTo>
                    <a:pt x="5846" y="1407"/>
                  </a:lnTo>
                  <a:lnTo>
                    <a:pt x="6190" y="1500"/>
                  </a:lnTo>
                  <a:lnTo>
                    <a:pt x="6565" y="1625"/>
                  </a:lnTo>
                  <a:lnTo>
                    <a:pt x="6877" y="1782"/>
                  </a:lnTo>
                  <a:lnTo>
                    <a:pt x="7190" y="1969"/>
                  </a:lnTo>
                  <a:lnTo>
                    <a:pt x="7471" y="2188"/>
                  </a:lnTo>
                  <a:lnTo>
                    <a:pt x="7753" y="2438"/>
                  </a:lnTo>
                  <a:lnTo>
                    <a:pt x="8003" y="2688"/>
                  </a:lnTo>
                  <a:lnTo>
                    <a:pt x="8190" y="3001"/>
                  </a:lnTo>
                  <a:lnTo>
                    <a:pt x="8409" y="3313"/>
                  </a:lnTo>
                  <a:lnTo>
                    <a:pt x="8565" y="3626"/>
                  </a:lnTo>
                  <a:lnTo>
                    <a:pt x="8690" y="3970"/>
                  </a:lnTo>
                  <a:lnTo>
                    <a:pt x="8784" y="4345"/>
                  </a:lnTo>
                  <a:lnTo>
                    <a:pt x="8815" y="4720"/>
                  </a:lnTo>
                  <a:lnTo>
                    <a:pt x="8847" y="5095"/>
                  </a:lnTo>
                  <a:lnTo>
                    <a:pt x="8815" y="5470"/>
                  </a:lnTo>
                  <a:lnTo>
                    <a:pt x="8784" y="5845"/>
                  </a:lnTo>
                  <a:lnTo>
                    <a:pt x="8690" y="6220"/>
                  </a:lnTo>
                  <a:lnTo>
                    <a:pt x="8565" y="6564"/>
                  </a:lnTo>
                  <a:lnTo>
                    <a:pt x="8409" y="6877"/>
                  </a:lnTo>
                  <a:lnTo>
                    <a:pt x="8190" y="7189"/>
                  </a:lnTo>
                  <a:lnTo>
                    <a:pt x="8003" y="7471"/>
                  </a:lnTo>
                  <a:lnTo>
                    <a:pt x="7753" y="7752"/>
                  </a:lnTo>
                  <a:lnTo>
                    <a:pt x="7471" y="8002"/>
                  </a:lnTo>
                  <a:lnTo>
                    <a:pt x="7190" y="8221"/>
                  </a:lnTo>
                  <a:lnTo>
                    <a:pt x="6877" y="8408"/>
                  </a:lnTo>
                  <a:lnTo>
                    <a:pt x="6565" y="8565"/>
                  </a:lnTo>
                  <a:lnTo>
                    <a:pt x="6190" y="8690"/>
                  </a:lnTo>
                  <a:lnTo>
                    <a:pt x="5846" y="8783"/>
                  </a:lnTo>
                  <a:lnTo>
                    <a:pt x="5471" y="8846"/>
                  </a:lnTo>
                  <a:lnTo>
                    <a:pt x="4783" y="8846"/>
                  </a:lnTo>
                  <a:lnTo>
                    <a:pt x="4471" y="8815"/>
                  </a:lnTo>
                  <a:lnTo>
                    <a:pt x="4189" y="8752"/>
                  </a:lnTo>
                  <a:lnTo>
                    <a:pt x="3877" y="8658"/>
                  </a:lnTo>
                  <a:lnTo>
                    <a:pt x="3627" y="8565"/>
                  </a:lnTo>
                  <a:lnTo>
                    <a:pt x="3345" y="8440"/>
                  </a:lnTo>
                  <a:lnTo>
                    <a:pt x="3095" y="8283"/>
                  </a:lnTo>
                  <a:lnTo>
                    <a:pt x="2845" y="8127"/>
                  </a:lnTo>
                  <a:lnTo>
                    <a:pt x="2626" y="7939"/>
                  </a:lnTo>
                  <a:lnTo>
                    <a:pt x="2408" y="7752"/>
                  </a:lnTo>
                  <a:lnTo>
                    <a:pt x="2220" y="7533"/>
                  </a:lnTo>
                  <a:lnTo>
                    <a:pt x="2032" y="7283"/>
                  </a:lnTo>
                  <a:lnTo>
                    <a:pt x="1876" y="7064"/>
                  </a:lnTo>
                  <a:lnTo>
                    <a:pt x="1720" y="6783"/>
                  </a:lnTo>
                  <a:lnTo>
                    <a:pt x="1626" y="6533"/>
                  </a:lnTo>
                  <a:lnTo>
                    <a:pt x="1501" y="6252"/>
                  </a:lnTo>
                  <a:lnTo>
                    <a:pt x="1439" y="5970"/>
                  </a:lnTo>
                  <a:lnTo>
                    <a:pt x="1376" y="5689"/>
                  </a:lnTo>
                  <a:lnTo>
                    <a:pt x="1345" y="5408"/>
                  </a:lnTo>
                  <a:lnTo>
                    <a:pt x="1314" y="5095"/>
                  </a:lnTo>
                  <a:lnTo>
                    <a:pt x="1345" y="4720"/>
                  </a:lnTo>
                  <a:lnTo>
                    <a:pt x="1407" y="4345"/>
                  </a:lnTo>
                  <a:lnTo>
                    <a:pt x="1501" y="3970"/>
                  </a:lnTo>
                  <a:lnTo>
                    <a:pt x="1626" y="3626"/>
                  </a:lnTo>
                  <a:lnTo>
                    <a:pt x="1782" y="3313"/>
                  </a:lnTo>
                  <a:lnTo>
                    <a:pt x="1970" y="3001"/>
                  </a:lnTo>
                  <a:lnTo>
                    <a:pt x="2189" y="2688"/>
                  </a:lnTo>
                  <a:lnTo>
                    <a:pt x="2439" y="2438"/>
                  </a:lnTo>
                  <a:lnTo>
                    <a:pt x="2689" y="2188"/>
                  </a:lnTo>
                  <a:lnTo>
                    <a:pt x="2970" y="1969"/>
                  </a:lnTo>
                  <a:lnTo>
                    <a:pt x="3283" y="1782"/>
                  </a:lnTo>
                  <a:lnTo>
                    <a:pt x="3627" y="1625"/>
                  </a:lnTo>
                  <a:lnTo>
                    <a:pt x="3970" y="1500"/>
                  </a:lnTo>
                  <a:lnTo>
                    <a:pt x="4314" y="1407"/>
                  </a:lnTo>
                  <a:lnTo>
                    <a:pt x="4689" y="1344"/>
                  </a:lnTo>
                  <a:close/>
                  <a:moveTo>
                    <a:pt x="5096" y="0"/>
                  </a:moveTo>
                  <a:lnTo>
                    <a:pt x="4564" y="31"/>
                  </a:lnTo>
                  <a:lnTo>
                    <a:pt x="4064" y="125"/>
                  </a:lnTo>
                  <a:lnTo>
                    <a:pt x="3564" y="250"/>
                  </a:lnTo>
                  <a:lnTo>
                    <a:pt x="3095" y="406"/>
                  </a:lnTo>
                  <a:lnTo>
                    <a:pt x="2658" y="625"/>
                  </a:lnTo>
                  <a:lnTo>
                    <a:pt x="2251" y="875"/>
                  </a:lnTo>
                  <a:lnTo>
                    <a:pt x="1845" y="1157"/>
                  </a:lnTo>
                  <a:lnTo>
                    <a:pt x="1501" y="1500"/>
                  </a:lnTo>
                  <a:lnTo>
                    <a:pt x="1157" y="1844"/>
                  </a:lnTo>
                  <a:lnTo>
                    <a:pt x="876" y="2251"/>
                  </a:lnTo>
                  <a:lnTo>
                    <a:pt x="626" y="2657"/>
                  </a:lnTo>
                  <a:lnTo>
                    <a:pt x="407" y="3126"/>
                  </a:lnTo>
                  <a:lnTo>
                    <a:pt x="220" y="3595"/>
                  </a:lnTo>
                  <a:lnTo>
                    <a:pt x="94" y="4064"/>
                  </a:lnTo>
                  <a:lnTo>
                    <a:pt x="32" y="4564"/>
                  </a:lnTo>
                  <a:lnTo>
                    <a:pt x="1" y="5095"/>
                  </a:lnTo>
                  <a:lnTo>
                    <a:pt x="32" y="5689"/>
                  </a:lnTo>
                  <a:lnTo>
                    <a:pt x="126" y="6252"/>
                  </a:lnTo>
                  <a:lnTo>
                    <a:pt x="251" y="6658"/>
                  </a:lnTo>
                  <a:lnTo>
                    <a:pt x="407" y="7064"/>
                  </a:lnTo>
                  <a:lnTo>
                    <a:pt x="595" y="7439"/>
                  </a:lnTo>
                  <a:lnTo>
                    <a:pt x="782" y="7814"/>
                  </a:lnTo>
                  <a:lnTo>
                    <a:pt x="1032" y="8158"/>
                  </a:lnTo>
                  <a:lnTo>
                    <a:pt x="1282" y="8471"/>
                  </a:lnTo>
                  <a:lnTo>
                    <a:pt x="1595" y="8783"/>
                  </a:lnTo>
                  <a:lnTo>
                    <a:pt x="1907" y="9065"/>
                  </a:lnTo>
                  <a:lnTo>
                    <a:pt x="2251" y="9315"/>
                  </a:lnTo>
                  <a:lnTo>
                    <a:pt x="2595" y="9534"/>
                  </a:lnTo>
                  <a:lnTo>
                    <a:pt x="2970" y="9721"/>
                  </a:lnTo>
                  <a:lnTo>
                    <a:pt x="3377" y="9877"/>
                  </a:lnTo>
                  <a:lnTo>
                    <a:pt x="3783" y="10002"/>
                  </a:lnTo>
                  <a:lnTo>
                    <a:pt x="4189" y="10096"/>
                  </a:lnTo>
                  <a:lnTo>
                    <a:pt x="4627" y="10159"/>
                  </a:lnTo>
                  <a:lnTo>
                    <a:pt x="5096" y="10190"/>
                  </a:lnTo>
                  <a:lnTo>
                    <a:pt x="5533" y="10159"/>
                  </a:lnTo>
                  <a:lnTo>
                    <a:pt x="5971" y="10096"/>
                  </a:lnTo>
                  <a:lnTo>
                    <a:pt x="6377" y="10002"/>
                  </a:lnTo>
                  <a:lnTo>
                    <a:pt x="6815" y="9877"/>
                  </a:lnTo>
                  <a:lnTo>
                    <a:pt x="7190" y="9721"/>
                  </a:lnTo>
                  <a:lnTo>
                    <a:pt x="7565" y="9534"/>
                  </a:lnTo>
                  <a:lnTo>
                    <a:pt x="7940" y="9315"/>
                  </a:lnTo>
                  <a:lnTo>
                    <a:pt x="8253" y="9065"/>
                  </a:lnTo>
                  <a:lnTo>
                    <a:pt x="8596" y="8783"/>
                  </a:lnTo>
                  <a:lnTo>
                    <a:pt x="8878" y="8471"/>
                  </a:lnTo>
                  <a:lnTo>
                    <a:pt x="9128" y="8158"/>
                  </a:lnTo>
                  <a:lnTo>
                    <a:pt x="9378" y="7814"/>
                  </a:lnTo>
                  <a:lnTo>
                    <a:pt x="9597" y="7439"/>
                  </a:lnTo>
                  <a:lnTo>
                    <a:pt x="9784" y="7064"/>
                  </a:lnTo>
                  <a:lnTo>
                    <a:pt x="9909" y="6658"/>
                  </a:lnTo>
                  <a:lnTo>
                    <a:pt x="10034" y="6252"/>
                  </a:lnTo>
                  <a:lnTo>
                    <a:pt x="10128" y="5689"/>
                  </a:lnTo>
                  <a:lnTo>
                    <a:pt x="10159" y="5095"/>
                  </a:lnTo>
                  <a:lnTo>
                    <a:pt x="10159" y="4595"/>
                  </a:lnTo>
                  <a:lnTo>
                    <a:pt x="10066" y="4095"/>
                  </a:lnTo>
                  <a:lnTo>
                    <a:pt x="9941" y="3626"/>
                  </a:lnTo>
                  <a:lnTo>
                    <a:pt x="9784" y="3157"/>
                  </a:lnTo>
                  <a:lnTo>
                    <a:pt x="9597" y="2751"/>
                  </a:lnTo>
                  <a:lnTo>
                    <a:pt x="9347" y="2313"/>
                  </a:lnTo>
                  <a:lnTo>
                    <a:pt x="9065" y="1938"/>
                  </a:lnTo>
                  <a:lnTo>
                    <a:pt x="8753" y="1594"/>
                  </a:lnTo>
                  <a:lnTo>
                    <a:pt x="8409" y="1250"/>
                  </a:lnTo>
                  <a:lnTo>
                    <a:pt x="8065" y="969"/>
                  </a:lnTo>
                  <a:lnTo>
                    <a:pt x="7659" y="719"/>
                  </a:lnTo>
                  <a:lnTo>
                    <a:pt x="7221" y="469"/>
                  </a:lnTo>
                  <a:lnTo>
                    <a:pt x="6784" y="313"/>
                  </a:lnTo>
                  <a:lnTo>
                    <a:pt x="6315" y="156"/>
                  </a:lnTo>
                  <a:lnTo>
                    <a:pt x="5846" y="63"/>
                  </a:lnTo>
                  <a:lnTo>
                    <a:pt x="5346" y="31"/>
                  </a:lnTo>
                  <a:lnTo>
                    <a:pt x="50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3466506" y="442600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0" y="1"/>
                  </a:moveTo>
                  <a:lnTo>
                    <a:pt x="375" y="595"/>
                  </a:lnTo>
                  <a:lnTo>
                    <a:pt x="1188" y="2032"/>
                  </a:lnTo>
                  <a:lnTo>
                    <a:pt x="1407" y="1814"/>
                  </a:lnTo>
                  <a:lnTo>
                    <a:pt x="1595" y="1595"/>
                  </a:lnTo>
                  <a:lnTo>
                    <a:pt x="1782" y="1376"/>
                  </a:lnTo>
                  <a:lnTo>
                    <a:pt x="1938" y="1126"/>
                  </a:lnTo>
                  <a:lnTo>
                    <a:pt x="2095" y="845"/>
                  </a:lnTo>
                  <a:lnTo>
                    <a:pt x="2188" y="595"/>
                  </a:lnTo>
                  <a:lnTo>
                    <a:pt x="2282" y="282"/>
                  </a:lnTo>
                  <a:lnTo>
                    <a:pt x="234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3147855" y="4089680"/>
              <a:ext cx="515419" cy="169205"/>
            </a:xfrm>
            <a:custGeom>
              <a:avLst/>
              <a:gdLst/>
              <a:ahLst/>
              <a:cxnLst/>
              <a:rect l="l" t="t" r="r" b="b"/>
              <a:pathLst>
                <a:path w="8191" h="2689" extrusionOk="0">
                  <a:moveTo>
                    <a:pt x="3939" y="1"/>
                  </a:moveTo>
                  <a:lnTo>
                    <a:pt x="3595" y="32"/>
                  </a:lnTo>
                  <a:lnTo>
                    <a:pt x="3283" y="63"/>
                  </a:lnTo>
                  <a:lnTo>
                    <a:pt x="2970" y="126"/>
                  </a:lnTo>
                  <a:lnTo>
                    <a:pt x="2658" y="219"/>
                  </a:lnTo>
                  <a:lnTo>
                    <a:pt x="2345" y="313"/>
                  </a:lnTo>
                  <a:lnTo>
                    <a:pt x="2064" y="438"/>
                  </a:lnTo>
                  <a:lnTo>
                    <a:pt x="1782" y="595"/>
                  </a:lnTo>
                  <a:lnTo>
                    <a:pt x="1501" y="751"/>
                  </a:lnTo>
                  <a:lnTo>
                    <a:pt x="1251" y="907"/>
                  </a:lnTo>
                  <a:lnTo>
                    <a:pt x="1001" y="1126"/>
                  </a:lnTo>
                  <a:lnTo>
                    <a:pt x="782" y="1345"/>
                  </a:lnTo>
                  <a:lnTo>
                    <a:pt x="563" y="1564"/>
                  </a:lnTo>
                  <a:lnTo>
                    <a:pt x="345" y="1814"/>
                  </a:lnTo>
                  <a:lnTo>
                    <a:pt x="157" y="2064"/>
                  </a:lnTo>
                  <a:lnTo>
                    <a:pt x="1" y="2345"/>
                  </a:lnTo>
                  <a:lnTo>
                    <a:pt x="219" y="2470"/>
                  </a:lnTo>
                  <a:lnTo>
                    <a:pt x="376" y="2220"/>
                  </a:lnTo>
                  <a:lnTo>
                    <a:pt x="532" y="1970"/>
                  </a:lnTo>
                  <a:lnTo>
                    <a:pt x="720" y="1751"/>
                  </a:lnTo>
                  <a:lnTo>
                    <a:pt x="907" y="1532"/>
                  </a:lnTo>
                  <a:lnTo>
                    <a:pt x="1126" y="1345"/>
                  </a:lnTo>
                  <a:lnTo>
                    <a:pt x="1345" y="1157"/>
                  </a:lnTo>
                  <a:lnTo>
                    <a:pt x="1564" y="1001"/>
                  </a:lnTo>
                  <a:lnTo>
                    <a:pt x="1814" y="845"/>
                  </a:lnTo>
                  <a:lnTo>
                    <a:pt x="2314" y="595"/>
                  </a:lnTo>
                  <a:lnTo>
                    <a:pt x="2595" y="501"/>
                  </a:lnTo>
                  <a:lnTo>
                    <a:pt x="2876" y="407"/>
                  </a:lnTo>
                  <a:lnTo>
                    <a:pt x="3158" y="344"/>
                  </a:lnTo>
                  <a:lnTo>
                    <a:pt x="3439" y="313"/>
                  </a:lnTo>
                  <a:lnTo>
                    <a:pt x="3720" y="282"/>
                  </a:lnTo>
                  <a:lnTo>
                    <a:pt x="4033" y="251"/>
                  </a:lnTo>
                  <a:lnTo>
                    <a:pt x="4252" y="251"/>
                  </a:lnTo>
                  <a:lnTo>
                    <a:pt x="4564" y="282"/>
                  </a:lnTo>
                  <a:lnTo>
                    <a:pt x="4846" y="344"/>
                  </a:lnTo>
                  <a:lnTo>
                    <a:pt x="5127" y="407"/>
                  </a:lnTo>
                  <a:lnTo>
                    <a:pt x="5408" y="470"/>
                  </a:lnTo>
                  <a:lnTo>
                    <a:pt x="5690" y="563"/>
                  </a:lnTo>
                  <a:lnTo>
                    <a:pt x="5971" y="688"/>
                  </a:lnTo>
                  <a:lnTo>
                    <a:pt x="6221" y="813"/>
                  </a:lnTo>
                  <a:lnTo>
                    <a:pt x="6471" y="970"/>
                  </a:lnTo>
                  <a:lnTo>
                    <a:pt x="6690" y="1126"/>
                  </a:lnTo>
                  <a:lnTo>
                    <a:pt x="6909" y="1313"/>
                  </a:lnTo>
                  <a:lnTo>
                    <a:pt x="7127" y="1501"/>
                  </a:lnTo>
                  <a:lnTo>
                    <a:pt x="7315" y="1720"/>
                  </a:lnTo>
                  <a:lnTo>
                    <a:pt x="7502" y="1939"/>
                  </a:lnTo>
                  <a:lnTo>
                    <a:pt x="7659" y="2189"/>
                  </a:lnTo>
                  <a:lnTo>
                    <a:pt x="7815" y="2439"/>
                  </a:lnTo>
                  <a:lnTo>
                    <a:pt x="7940" y="2689"/>
                  </a:lnTo>
                  <a:lnTo>
                    <a:pt x="8190" y="2564"/>
                  </a:lnTo>
                  <a:lnTo>
                    <a:pt x="8034" y="2314"/>
                  </a:lnTo>
                  <a:lnTo>
                    <a:pt x="7878" y="2032"/>
                  </a:lnTo>
                  <a:lnTo>
                    <a:pt x="7690" y="1782"/>
                  </a:lnTo>
                  <a:lnTo>
                    <a:pt x="7502" y="1564"/>
                  </a:lnTo>
                  <a:lnTo>
                    <a:pt x="7315" y="1345"/>
                  </a:lnTo>
                  <a:lnTo>
                    <a:pt x="7065" y="1126"/>
                  </a:lnTo>
                  <a:lnTo>
                    <a:pt x="6846" y="938"/>
                  </a:lnTo>
                  <a:lnTo>
                    <a:pt x="6596" y="782"/>
                  </a:lnTo>
                  <a:lnTo>
                    <a:pt x="6346" y="626"/>
                  </a:lnTo>
                  <a:lnTo>
                    <a:pt x="6065" y="470"/>
                  </a:lnTo>
                  <a:lnTo>
                    <a:pt x="5783" y="344"/>
                  </a:lnTo>
                  <a:lnTo>
                    <a:pt x="5502" y="251"/>
                  </a:lnTo>
                  <a:lnTo>
                    <a:pt x="5189" y="157"/>
                  </a:lnTo>
                  <a:lnTo>
                    <a:pt x="4908" y="94"/>
                  </a:lnTo>
                  <a:lnTo>
                    <a:pt x="4596" y="32"/>
                  </a:lnTo>
                  <a:lnTo>
                    <a:pt x="4252" y="32"/>
                  </a:lnTo>
                  <a:lnTo>
                    <a:pt x="3939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1175100" y="4227358"/>
              <a:ext cx="145608" cy="127927"/>
            </a:xfrm>
            <a:custGeom>
              <a:avLst/>
              <a:gdLst/>
              <a:ahLst/>
              <a:cxnLst/>
              <a:rect l="l" t="t" r="r" b="b"/>
              <a:pathLst>
                <a:path w="2314" h="2033" extrusionOk="0">
                  <a:moveTo>
                    <a:pt x="1157" y="1"/>
                  </a:moveTo>
                  <a:lnTo>
                    <a:pt x="1" y="2032"/>
                  </a:lnTo>
                  <a:lnTo>
                    <a:pt x="2314" y="2032"/>
                  </a:lnTo>
                  <a:lnTo>
                    <a:pt x="2251" y="1751"/>
                  </a:lnTo>
                  <a:lnTo>
                    <a:pt x="2157" y="1439"/>
                  </a:lnTo>
                  <a:lnTo>
                    <a:pt x="2064" y="1157"/>
                  </a:lnTo>
                  <a:lnTo>
                    <a:pt x="1907" y="907"/>
                  </a:lnTo>
                  <a:lnTo>
                    <a:pt x="1751" y="657"/>
                  </a:lnTo>
                  <a:lnTo>
                    <a:pt x="1563" y="438"/>
                  </a:lnTo>
                  <a:lnTo>
                    <a:pt x="1376" y="219"/>
                  </a:lnTo>
                  <a:lnTo>
                    <a:pt x="1157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1039371" y="4180165"/>
              <a:ext cx="147622" cy="139693"/>
            </a:xfrm>
            <a:custGeom>
              <a:avLst/>
              <a:gdLst/>
              <a:ahLst/>
              <a:cxnLst/>
              <a:rect l="l" t="t" r="r" b="b"/>
              <a:pathLst>
                <a:path w="2346" h="2220" extrusionOk="0">
                  <a:moveTo>
                    <a:pt x="876" y="0"/>
                  </a:moveTo>
                  <a:lnTo>
                    <a:pt x="563" y="63"/>
                  </a:lnTo>
                  <a:lnTo>
                    <a:pt x="282" y="126"/>
                  </a:lnTo>
                  <a:lnTo>
                    <a:pt x="1" y="219"/>
                  </a:lnTo>
                  <a:lnTo>
                    <a:pt x="1189" y="2220"/>
                  </a:lnTo>
                  <a:lnTo>
                    <a:pt x="2345" y="219"/>
                  </a:lnTo>
                  <a:lnTo>
                    <a:pt x="2064" y="126"/>
                  </a:lnTo>
                  <a:lnTo>
                    <a:pt x="1782" y="63"/>
                  </a:lnTo>
                  <a:lnTo>
                    <a:pt x="1501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2"/>
            <p:cNvSpPr/>
            <p:nvPr/>
          </p:nvSpPr>
          <p:spPr>
            <a:xfrm>
              <a:off x="905656" y="422735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1188" y="1"/>
                  </a:moveTo>
                  <a:lnTo>
                    <a:pt x="969" y="219"/>
                  </a:lnTo>
                  <a:lnTo>
                    <a:pt x="750" y="438"/>
                  </a:lnTo>
                  <a:lnTo>
                    <a:pt x="563" y="657"/>
                  </a:lnTo>
                  <a:lnTo>
                    <a:pt x="407" y="907"/>
                  </a:lnTo>
                  <a:lnTo>
                    <a:pt x="282" y="1188"/>
                  </a:lnTo>
                  <a:lnTo>
                    <a:pt x="157" y="1439"/>
                  </a:lnTo>
                  <a:lnTo>
                    <a:pt x="63" y="1751"/>
                  </a:lnTo>
                  <a:lnTo>
                    <a:pt x="0" y="2032"/>
                  </a:lnTo>
                  <a:lnTo>
                    <a:pt x="2345" y="2032"/>
                  </a:lnTo>
                  <a:lnTo>
                    <a:pt x="1188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2"/>
            <p:cNvSpPr/>
            <p:nvPr/>
          </p:nvSpPr>
          <p:spPr>
            <a:xfrm>
              <a:off x="905656" y="442600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0" y="1"/>
                  </a:moveTo>
                  <a:lnTo>
                    <a:pt x="63" y="313"/>
                  </a:lnTo>
                  <a:lnTo>
                    <a:pt x="157" y="595"/>
                  </a:lnTo>
                  <a:lnTo>
                    <a:pt x="344" y="1001"/>
                  </a:lnTo>
                  <a:lnTo>
                    <a:pt x="594" y="1376"/>
                  </a:lnTo>
                  <a:lnTo>
                    <a:pt x="844" y="1720"/>
                  </a:lnTo>
                  <a:lnTo>
                    <a:pt x="1188" y="2032"/>
                  </a:lnTo>
                  <a:lnTo>
                    <a:pt x="2001" y="595"/>
                  </a:lnTo>
                  <a:lnTo>
                    <a:pt x="234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1039371" y="4463385"/>
              <a:ext cx="147622" cy="137743"/>
            </a:xfrm>
            <a:custGeom>
              <a:avLst/>
              <a:gdLst/>
              <a:ahLst/>
              <a:cxnLst/>
              <a:rect l="l" t="t" r="r" b="b"/>
              <a:pathLst>
                <a:path w="2346" h="2189" extrusionOk="0">
                  <a:moveTo>
                    <a:pt x="1157" y="1"/>
                  </a:moveTo>
                  <a:lnTo>
                    <a:pt x="1" y="1970"/>
                  </a:lnTo>
                  <a:lnTo>
                    <a:pt x="282" y="2064"/>
                  </a:lnTo>
                  <a:lnTo>
                    <a:pt x="563" y="2126"/>
                  </a:lnTo>
                  <a:lnTo>
                    <a:pt x="876" y="2189"/>
                  </a:lnTo>
                  <a:lnTo>
                    <a:pt x="1501" y="2189"/>
                  </a:lnTo>
                  <a:lnTo>
                    <a:pt x="1782" y="2126"/>
                  </a:lnTo>
                  <a:lnTo>
                    <a:pt x="2064" y="2064"/>
                  </a:lnTo>
                  <a:lnTo>
                    <a:pt x="2345" y="1970"/>
                  </a:lnTo>
                  <a:lnTo>
                    <a:pt x="1220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876144" y="4154618"/>
              <a:ext cx="474077" cy="472063"/>
            </a:xfrm>
            <a:custGeom>
              <a:avLst/>
              <a:gdLst/>
              <a:ahLst/>
              <a:cxnLst/>
              <a:rect l="l" t="t" r="r" b="b"/>
              <a:pathLst>
                <a:path w="7534" h="7502" extrusionOk="0">
                  <a:moveTo>
                    <a:pt x="4095" y="406"/>
                  </a:moveTo>
                  <a:lnTo>
                    <a:pt x="4376" y="469"/>
                  </a:lnTo>
                  <a:lnTo>
                    <a:pt x="4658" y="532"/>
                  </a:lnTo>
                  <a:lnTo>
                    <a:pt x="4939" y="625"/>
                  </a:lnTo>
                  <a:lnTo>
                    <a:pt x="3783" y="2626"/>
                  </a:lnTo>
                  <a:lnTo>
                    <a:pt x="2595" y="625"/>
                  </a:lnTo>
                  <a:lnTo>
                    <a:pt x="2876" y="532"/>
                  </a:lnTo>
                  <a:lnTo>
                    <a:pt x="3157" y="469"/>
                  </a:lnTo>
                  <a:lnTo>
                    <a:pt x="3470" y="406"/>
                  </a:lnTo>
                  <a:close/>
                  <a:moveTo>
                    <a:pt x="1657" y="1157"/>
                  </a:moveTo>
                  <a:lnTo>
                    <a:pt x="2814" y="3188"/>
                  </a:lnTo>
                  <a:lnTo>
                    <a:pt x="469" y="3188"/>
                  </a:lnTo>
                  <a:lnTo>
                    <a:pt x="532" y="2907"/>
                  </a:lnTo>
                  <a:lnTo>
                    <a:pt x="626" y="2595"/>
                  </a:lnTo>
                  <a:lnTo>
                    <a:pt x="751" y="2344"/>
                  </a:lnTo>
                  <a:lnTo>
                    <a:pt x="876" y="2063"/>
                  </a:lnTo>
                  <a:lnTo>
                    <a:pt x="1032" y="1813"/>
                  </a:lnTo>
                  <a:lnTo>
                    <a:pt x="1219" y="1594"/>
                  </a:lnTo>
                  <a:lnTo>
                    <a:pt x="1438" y="1375"/>
                  </a:lnTo>
                  <a:lnTo>
                    <a:pt x="1657" y="1157"/>
                  </a:lnTo>
                  <a:close/>
                  <a:moveTo>
                    <a:pt x="5908" y="1157"/>
                  </a:moveTo>
                  <a:lnTo>
                    <a:pt x="6127" y="1375"/>
                  </a:lnTo>
                  <a:lnTo>
                    <a:pt x="6314" y="1594"/>
                  </a:lnTo>
                  <a:lnTo>
                    <a:pt x="6502" y="1813"/>
                  </a:lnTo>
                  <a:lnTo>
                    <a:pt x="6658" y="2063"/>
                  </a:lnTo>
                  <a:lnTo>
                    <a:pt x="6815" y="2313"/>
                  </a:lnTo>
                  <a:lnTo>
                    <a:pt x="6908" y="2595"/>
                  </a:lnTo>
                  <a:lnTo>
                    <a:pt x="7002" y="2907"/>
                  </a:lnTo>
                  <a:lnTo>
                    <a:pt x="7065" y="3188"/>
                  </a:lnTo>
                  <a:lnTo>
                    <a:pt x="4752" y="3188"/>
                  </a:lnTo>
                  <a:lnTo>
                    <a:pt x="5908" y="1157"/>
                  </a:lnTo>
                  <a:close/>
                  <a:moveTo>
                    <a:pt x="2814" y="4314"/>
                  </a:moveTo>
                  <a:lnTo>
                    <a:pt x="2470" y="4908"/>
                  </a:lnTo>
                  <a:lnTo>
                    <a:pt x="1657" y="6345"/>
                  </a:lnTo>
                  <a:lnTo>
                    <a:pt x="1313" y="6033"/>
                  </a:lnTo>
                  <a:lnTo>
                    <a:pt x="1063" y="5689"/>
                  </a:lnTo>
                  <a:lnTo>
                    <a:pt x="813" y="5314"/>
                  </a:lnTo>
                  <a:lnTo>
                    <a:pt x="626" y="4908"/>
                  </a:lnTo>
                  <a:lnTo>
                    <a:pt x="532" y="4626"/>
                  </a:lnTo>
                  <a:lnTo>
                    <a:pt x="469" y="4314"/>
                  </a:lnTo>
                  <a:close/>
                  <a:moveTo>
                    <a:pt x="7065" y="4314"/>
                  </a:moveTo>
                  <a:lnTo>
                    <a:pt x="7002" y="4595"/>
                  </a:lnTo>
                  <a:lnTo>
                    <a:pt x="6908" y="4908"/>
                  </a:lnTo>
                  <a:lnTo>
                    <a:pt x="6815" y="5158"/>
                  </a:lnTo>
                  <a:lnTo>
                    <a:pt x="6658" y="5439"/>
                  </a:lnTo>
                  <a:lnTo>
                    <a:pt x="6502" y="5689"/>
                  </a:lnTo>
                  <a:lnTo>
                    <a:pt x="6314" y="5908"/>
                  </a:lnTo>
                  <a:lnTo>
                    <a:pt x="6127" y="6127"/>
                  </a:lnTo>
                  <a:lnTo>
                    <a:pt x="5908" y="6345"/>
                  </a:lnTo>
                  <a:lnTo>
                    <a:pt x="5095" y="4908"/>
                  </a:lnTo>
                  <a:lnTo>
                    <a:pt x="4752" y="4314"/>
                  </a:lnTo>
                  <a:close/>
                  <a:moveTo>
                    <a:pt x="3783" y="4845"/>
                  </a:moveTo>
                  <a:lnTo>
                    <a:pt x="3814" y="4908"/>
                  </a:lnTo>
                  <a:lnTo>
                    <a:pt x="4939" y="6877"/>
                  </a:lnTo>
                  <a:lnTo>
                    <a:pt x="4658" y="6971"/>
                  </a:lnTo>
                  <a:lnTo>
                    <a:pt x="4376" y="7033"/>
                  </a:lnTo>
                  <a:lnTo>
                    <a:pt x="4095" y="7096"/>
                  </a:lnTo>
                  <a:lnTo>
                    <a:pt x="3470" y="7096"/>
                  </a:lnTo>
                  <a:lnTo>
                    <a:pt x="3157" y="7033"/>
                  </a:lnTo>
                  <a:lnTo>
                    <a:pt x="2876" y="6971"/>
                  </a:lnTo>
                  <a:lnTo>
                    <a:pt x="2595" y="6877"/>
                  </a:lnTo>
                  <a:lnTo>
                    <a:pt x="3751" y="4908"/>
                  </a:lnTo>
                  <a:lnTo>
                    <a:pt x="3783" y="4845"/>
                  </a:lnTo>
                  <a:close/>
                  <a:moveTo>
                    <a:pt x="3376" y="0"/>
                  </a:moveTo>
                  <a:lnTo>
                    <a:pt x="3032" y="63"/>
                  </a:lnTo>
                  <a:lnTo>
                    <a:pt x="2657" y="156"/>
                  </a:lnTo>
                  <a:lnTo>
                    <a:pt x="2313" y="281"/>
                  </a:lnTo>
                  <a:lnTo>
                    <a:pt x="1970" y="438"/>
                  </a:lnTo>
                  <a:lnTo>
                    <a:pt x="1688" y="625"/>
                  </a:lnTo>
                  <a:lnTo>
                    <a:pt x="1376" y="844"/>
                  </a:lnTo>
                  <a:lnTo>
                    <a:pt x="1126" y="1094"/>
                  </a:lnTo>
                  <a:lnTo>
                    <a:pt x="876" y="1344"/>
                  </a:lnTo>
                  <a:lnTo>
                    <a:pt x="657" y="1657"/>
                  </a:lnTo>
                  <a:lnTo>
                    <a:pt x="469" y="1969"/>
                  </a:lnTo>
                  <a:lnTo>
                    <a:pt x="313" y="2282"/>
                  </a:lnTo>
                  <a:lnTo>
                    <a:pt x="188" y="2626"/>
                  </a:lnTo>
                  <a:lnTo>
                    <a:pt x="94" y="3001"/>
                  </a:lnTo>
                  <a:lnTo>
                    <a:pt x="32" y="3376"/>
                  </a:lnTo>
                  <a:lnTo>
                    <a:pt x="0" y="3751"/>
                  </a:lnTo>
                  <a:lnTo>
                    <a:pt x="32" y="4064"/>
                  </a:lnTo>
                  <a:lnTo>
                    <a:pt x="63" y="4345"/>
                  </a:lnTo>
                  <a:lnTo>
                    <a:pt x="125" y="4626"/>
                  </a:lnTo>
                  <a:lnTo>
                    <a:pt x="188" y="4908"/>
                  </a:lnTo>
                  <a:lnTo>
                    <a:pt x="313" y="5189"/>
                  </a:lnTo>
                  <a:lnTo>
                    <a:pt x="438" y="5439"/>
                  </a:lnTo>
                  <a:lnTo>
                    <a:pt x="563" y="5720"/>
                  </a:lnTo>
                  <a:lnTo>
                    <a:pt x="719" y="5939"/>
                  </a:lnTo>
                  <a:lnTo>
                    <a:pt x="907" y="6189"/>
                  </a:lnTo>
                  <a:lnTo>
                    <a:pt x="1094" y="6408"/>
                  </a:lnTo>
                  <a:lnTo>
                    <a:pt x="1313" y="6595"/>
                  </a:lnTo>
                  <a:lnTo>
                    <a:pt x="1532" y="6783"/>
                  </a:lnTo>
                  <a:lnTo>
                    <a:pt x="1782" y="6939"/>
                  </a:lnTo>
                  <a:lnTo>
                    <a:pt x="2032" y="7096"/>
                  </a:lnTo>
                  <a:lnTo>
                    <a:pt x="2313" y="7221"/>
                  </a:lnTo>
                  <a:lnTo>
                    <a:pt x="2595" y="7314"/>
                  </a:lnTo>
                  <a:lnTo>
                    <a:pt x="2876" y="7408"/>
                  </a:lnTo>
                  <a:lnTo>
                    <a:pt x="3157" y="7471"/>
                  </a:lnTo>
                  <a:lnTo>
                    <a:pt x="3470" y="7502"/>
                  </a:lnTo>
                  <a:lnTo>
                    <a:pt x="4158" y="7502"/>
                  </a:lnTo>
                  <a:lnTo>
                    <a:pt x="4533" y="7439"/>
                  </a:lnTo>
                  <a:lnTo>
                    <a:pt x="4908" y="7346"/>
                  </a:lnTo>
                  <a:lnTo>
                    <a:pt x="5252" y="7221"/>
                  </a:lnTo>
                  <a:lnTo>
                    <a:pt x="5564" y="7064"/>
                  </a:lnTo>
                  <a:lnTo>
                    <a:pt x="5877" y="6877"/>
                  </a:lnTo>
                  <a:lnTo>
                    <a:pt x="6158" y="6658"/>
                  </a:lnTo>
                  <a:lnTo>
                    <a:pt x="6439" y="6408"/>
                  </a:lnTo>
                  <a:lnTo>
                    <a:pt x="6690" y="6127"/>
                  </a:lnTo>
                  <a:lnTo>
                    <a:pt x="6908" y="5845"/>
                  </a:lnTo>
                  <a:lnTo>
                    <a:pt x="7096" y="5533"/>
                  </a:lnTo>
                  <a:lnTo>
                    <a:pt x="7252" y="5220"/>
                  </a:lnTo>
                  <a:lnTo>
                    <a:pt x="7377" y="4876"/>
                  </a:lnTo>
                  <a:lnTo>
                    <a:pt x="7471" y="4501"/>
                  </a:lnTo>
                  <a:lnTo>
                    <a:pt x="7533" y="4126"/>
                  </a:lnTo>
                  <a:lnTo>
                    <a:pt x="7533" y="3751"/>
                  </a:lnTo>
                  <a:lnTo>
                    <a:pt x="7533" y="3376"/>
                  </a:lnTo>
                  <a:lnTo>
                    <a:pt x="7471" y="3001"/>
                  </a:lnTo>
                  <a:lnTo>
                    <a:pt x="7377" y="2626"/>
                  </a:lnTo>
                  <a:lnTo>
                    <a:pt x="7252" y="2282"/>
                  </a:lnTo>
                  <a:lnTo>
                    <a:pt x="7096" y="1969"/>
                  </a:lnTo>
                  <a:lnTo>
                    <a:pt x="6908" y="1657"/>
                  </a:lnTo>
                  <a:lnTo>
                    <a:pt x="6690" y="1344"/>
                  </a:lnTo>
                  <a:lnTo>
                    <a:pt x="6439" y="1094"/>
                  </a:lnTo>
                  <a:lnTo>
                    <a:pt x="6158" y="844"/>
                  </a:lnTo>
                  <a:lnTo>
                    <a:pt x="5877" y="625"/>
                  </a:lnTo>
                  <a:lnTo>
                    <a:pt x="5564" y="438"/>
                  </a:lnTo>
                  <a:lnTo>
                    <a:pt x="5252" y="281"/>
                  </a:lnTo>
                  <a:lnTo>
                    <a:pt x="4908" y="156"/>
                  </a:lnTo>
                  <a:lnTo>
                    <a:pt x="4533" y="63"/>
                  </a:lnTo>
                  <a:lnTo>
                    <a:pt x="4158" y="0"/>
                  </a:lnTo>
                  <a:close/>
                </a:path>
              </a:pathLst>
            </a:custGeom>
            <a:solidFill>
              <a:srgbClr val="E9E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1078699" y="4355219"/>
              <a:ext cx="70916" cy="70854"/>
            </a:xfrm>
            <a:custGeom>
              <a:avLst/>
              <a:gdLst/>
              <a:ahLst/>
              <a:cxnLst/>
              <a:rect l="l" t="t" r="r" b="b"/>
              <a:pathLst>
                <a:path w="1127" h="1126" extrusionOk="0">
                  <a:moveTo>
                    <a:pt x="439" y="0"/>
                  </a:moveTo>
                  <a:lnTo>
                    <a:pt x="345" y="63"/>
                  </a:lnTo>
                  <a:lnTo>
                    <a:pt x="251" y="94"/>
                  </a:lnTo>
                  <a:lnTo>
                    <a:pt x="157" y="157"/>
                  </a:lnTo>
                  <a:lnTo>
                    <a:pt x="95" y="250"/>
                  </a:lnTo>
                  <a:lnTo>
                    <a:pt x="32" y="344"/>
                  </a:lnTo>
                  <a:lnTo>
                    <a:pt x="1" y="438"/>
                  </a:lnTo>
                  <a:lnTo>
                    <a:pt x="1" y="563"/>
                  </a:lnTo>
                  <a:lnTo>
                    <a:pt x="1" y="657"/>
                  </a:lnTo>
                  <a:lnTo>
                    <a:pt x="32" y="782"/>
                  </a:lnTo>
                  <a:lnTo>
                    <a:pt x="95" y="876"/>
                  </a:lnTo>
                  <a:lnTo>
                    <a:pt x="157" y="938"/>
                  </a:lnTo>
                  <a:lnTo>
                    <a:pt x="251" y="1032"/>
                  </a:lnTo>
                  <a:lnTo>
                    <a:pt x="345" y="1063"/>
                  </a:lnTo>
                  <a:lnTo>
                    <a:pt x="439" y="1094"/>
                  </a:lnTo>
                  <a:lnTo>
                    <a:pt x="564" y="1126"/>
                  </a:lnTo>
                  <a:lnTo>
                    <a:pt x="657" y="1094"/>
                  </a:lnTo>
                  <a:lnTo>
                    <a:pt x="782" y="1063"/>
                  </a:lnTo>
                  <a:lnTo>
                    <a:pt x="876" y="1032"/>
                  </a:lnTo>
                  <a:lnTo>
                    <a:pt x="939" y="938"/>
                  </a:lnTo>
                  <a:lnTo>
                    <a:pt x="1032" y="876"/>
                  </a:lnTo>
                  <a:lnTo>
                    <a:pt x="1064" y="782"/>
                  </a:lnTo>
                  <a:lnTo>
                    <a:pt x="1095" y="657"/>
                  </a:lnTo>
                  <a:lnTo>
                    <a:pt x="1126" y="563"/>
                  </a:lnTo>
                  <a:lnTo>
                    <a:pt x="1095" y="438"/>
                  </a:lnTo>
                  <a:lnTo>
                    <a:pt x="1064" y="344"/>
                  </a:lnTo>
                  <a:lnTo>
                    <a:pt x="1032" y="250"/>
                  </a:lnTo>
                  <a:lnTo>
                    <a:pt x="939" y="157"/>
                  </a:lnTo>
                  <a:lnTo>
                    <a:pt x="876" y="94"/>
                  </a:lnTo>
                  <a:lnTo>
                    <a:pt x="782" y="63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793524" y="4070048"/>
              <a:ext cx="639318" cy="641206"/>
            </a:xfrm>
            <a:custGeom>
              <a:avLst/>
              <a:gdLst/>
              <a:ahLst/>
              <a:cxnLst/>
              <a:rect l="l" t="t" r="r" b="b"/>
              <a:pathLst>
                <a:path w="10160" h="10190" extrusionOk="0">
                  <a:moveTo>
                    <a:pt x="5471" y="1344"/>
                  </a:moveTo>
                  <a:lnTo>
                    <a:pt x="5846" y="1407"/>
                  </a:lnTo>
                  <a:lnTo>
                    <a:pt x="6221" y="1500"/>
                  </a:lnTo>
                  <a:lnTo>
                    <a:pt x="6565" y="1625"/>
                  </a:lnTo>
                  <a:lnTo>
                    <a:pt x="6877" y="1782"/>
                  </a:lnTo>
                  <a:lnTo>
                    <a:pt x="7190" y="1969"/>
                  </a:lnTo>
                  <a:lnTo>
                    <a:pt x="7471" y="2188"/>
                  </a:lnTo>
                  <a:lnTo>
                    <a:pt x="7752" y="2438"/>
                  </a:lnTo>
                  <a:lnTo>
                    <a:pt x="8003" y="2688"/>
                  </a:lnTo>
                  <a:lnTo>
                    <a:pt x="8221" y="3001"/>
                  </a:lnTo>
                  <a:lnTo>
                    <a:pt x="8409" y="3313"/>
                  </a:lnTo>
                  <a:lnTo>
                    <a:pt x="8565" y="3626"/>
                  </a:lnTo>
                  <a:lnTo>
                    <a:pt x="8690" y="3970"/>
                  </a:lnTo>
                  <a:lnTo>
                    <a:pt x="8784" y="4345"/>
                  </a:lnTo>
                  <a:lnTo>
                    <a:pt x="8846" y="4720"/>
                  </a:lnTo>
                  <a:lnTo>
                    <a:pt x="8846" y="5095"/>
                  </a:lnTo>
                  <a:lnTo>
                    <a:pt x="8846" y="5470"/>
                  </a:lnTo>
                  <a:lnTo>
                    <a:pt x="8784" y="5845"/>
                  </a:lnTo>
                  <a:lnTo>
                    <a:pt x="8690" y="6220"/>
                  </a:lnTo>
                  <a:lnTo>
                    <a:pt x="8565" y="6564"/>
                  </a:lnTo>
                  <a:lnTo>
                    <a:pt x="8409" y="6877"/>
                  </a:lnTo>
                  <a:lnTo>
                    <a:pt x="8221" y="7189"/>
                  </a:lnTo>
                  <a:lnTo>
                    <a:pt x="8003" y="7471"/>
                  </a:lnTo>
                  <a:lnTo>
                    <a:pt x="7752" y="7752"/>
                  </a:lnTo>
                  <a:lnTo>
                    <a:pt x="7471" y="8002"/>
                  </a:lnTo>
                  <a:lnTo>
                    <a:pt x="7190" y="8221"/>
                  </a:lnTo>
                  <a:lnTo>
                    <a:pt x="6877" y="8408"/>
                  </a:lnTo>
                  <a:lnTo>
                    <a:pt x="6565" y="8565"/>
                  </a:lnTo>
                  <a:lnTo>
                    <a:pt x="6221" y="8690"/>
                  </a:lnTo>
                  <a:lnTo>
                    <a:pt x="5846" y="8783"/>
                  </a:lnTo>
                  <a:lnTo>
                    <a:pt x="5471" y="8846"/>
                  </a:lnTo>
                  <a:lnTo>
                    <a:pt x="4783" y="8846"/>
                  </a:lnTo>
                  <a:lnTo>
                    <a:pt x="4470" y="8815"/>
                  </a:lnTo>
                  <a:lnTo>
                    <a:pt x="4189" y="8752"/>
                  </a:lnTo>
                  <a:lnTo>
                    <a:pt x="3908" y="8658"/>
                  </a:lnTo>
                  <a:lnTo>
                    <a:pt x="3626" y="8565"/>
                  </a:lnTo>
                  <a:lnTo>
                    <a:pt x="3345" y="8440"/>
                  </a:lnTo>
                  <a:lnTo>
                    <a:pt x="3095" y="8283"/>
                  </a:lnTo>
                  <a:lnTo>
                    <a:pt x="2845" y="8127"/>
                  </a:lnTo>
                  <a:lnTo>
                    <a:pt x="2626" y="7939"/>
                  </a:lnTo>
                  <a:lnTo>
                    <a:pt x="2407" y="7752"/>
                  </a:lnTo>
                  <a:lnTo>
                    <a:pt x="2220" y="7533"/>
                  </a:lnTo>
                  <a:lnTo>
                    <a:pt x="2032" y="7283"/>
                  </a:lnTo>
                  <a:lnTo>
                    <a:pt x="1876" y="7064"/>
                  </a:lnTo>
                  <a:lnTo>
                    <a:pt x="1751" y="6783"/>
                  </a:lnTo>
                  <a:lnTo>
                    <a:pt x="1626" y="6533"/>
                  </a:lnTo>
                  <a:lnTo>
                    <a:pt x="1501" y="6252"/>
                  </a:lnTo>
                  <a:lnTo>
                    <a:pt x="1438" y="5970"/>
                  </a:lnTo>
                  <a:lnTo>
                    <a:pt x="1376" y="5689"/>
                  </a:lnTo>
                  <a:lnTo>
                    <a:pt x="1345" y="5408"/>
                  </a:lnTo>
                  <a:lnTo>
                    <a:pt x="1313" y="5095"/>
                  </a:lnTo>
                  <a:lnTo>
                    <a:pt x="1345" y="4720"/>
                  </a:lnTo>
                  <a:lnTo>
                    <a:pt x="1407" y="4345"/>
                  </a:lnTo>
                  <a:lnTo>
                    <a:pt x="1501" y="3970"/>
                  </a:lnTo>
                  <a:lnTo>
                    <a:pt x="1626" y="3626"/>
                  </a:lnTo>
                  <a:lnTo>
                    <a:pt x="1782" y="3313"/>
                  </a:lnTo>
                  <a:lnTo>
                    <a:pt x="1970" y="3001"/>
                  </a:lnTo>
                  <a:lnTo>
                    <a:pt x="2189" y="2688"/>
                  </a:lnTo>
                  <a:lnTo>
                    <a:pt x="2439" y="2438"/>
                  </a:lnTo>
                  <a:lnTo>
                    <a:pt x="2689" y="2188"/>
                  </a:lnTo>
                  <a:lnTo>
                    <a:pt x="3001" y="1969"/>
                  </a:lnTo>
                  <a:lnTo>
                    <a:pt x="3283" y="1782"/>
                  </a:lnTo>
                  <a:lnTo>
                    <a:pt x="3626" y="1625"/>
                  </a:lnTo>
                  <a:lnTo>
                    <a:pt x="3970" y="1500"/>
                  </a:lnTo>
                  <a:lnTo>
                    <a:pt x="4345" y="1407"/>
                  </a:lnTo>
                  <a:lnTo>
                    <a:pt x="4689" y="1344"/>
                  </a:lnTo>
                  <a:close/>
                  <a:moveTo>
                    <a:pt x="5096" y="0"/>
                  </a:moveTo>
                  <a:lnTo>
                    <a:pt x="4564" y="31"/>
                  </a:lnTo>
                  <a:lnTo>
                    <a:pt x="4064" y="125"/>
                  </a:lnTo>
                  <a:lnTo>
                    <a:pt x="3564" y="250"/>
                  </a:lnTo>
                  <a:lnTo>
                    <a:pt x="3095" y="406"/>
                  </a:lnTo>
                  <a:lnTo>
                    <a:pt x="2657" y="625"/>
                  </a:lnTo>
                  <a:lnTo>
                    <a:pt x="2251" y="875"/>
                  </a:lnTo>
                  <a:lnTo>
                    <a:pt x="1845" y="1157"/>
                  </a:lnTo>
                  <a:lnTo>
                    <a:pt x="1501" y="1500"/>
                  </a:lnTo>
                  <a:lnTo>
                    <a:pt x="1157" y="1844"/>
                  </a:lnTo>
                  <a:lnTo>
                    <a:pt x="876" y="2251"/>
                  </a:lnTo>
                  <a:lnTo>
                    <a:pt x="626" y="2657"/>
                  </a:lnTo>
                  <a:lnTo>
                    <a:pt x="407" y="3126"/>
                  </a:lnTo>
                  <a:lnTo>
                    <a:pt x="219" y="3595"/>
                  </a:lnTo>
                  <a:lnTo>
                    <a:pt x="94" y="4064"/>
                  </a:lnTo>
                  <a:lnTo>
                    <a:pt x="32" y="4564"/>
                  </a:lnTo>
                  <a:lnTo>
                    <a:pt x="1" y="5095"/>
                  </a:lnTo>
                  <a:lnTo>
                    <a:pt x="32" y="5689"/>
                  </a:lnTo>
                  <a:lnTo>
                    <a:pt x="126" y="6252"/>
                  </a:lnTo>
                  <a:lnTo>
                    <a:pt x="251" y="6658"/>
                  </a:lnTo>
                  <a:lnTo>
                    <a:pt x="407" y="7064"/>
                  </a:lnTo>
                  <a:lnTo>
                    <a:pt x="595" y="7439"/>
                  </a:lnTo>
                  <a:lnTo>
                    <a:pt x="782" y="7814"/>
                  </a:lnTo>
                  <a:lnTo>
                    <a:pt x="1032" y="8158"/>
                  </a:lnTo>
                  <a:lnTo>
                    <a:pt x="1313" y="8471"/>
                  </a:lnTo>
                  <a:lnTo>
                    <a:pt x="1595" y="8783"/>
                  </a:lnTo>
                  <a:lnTo>
                    <a:pt x="1907" y="9065"/>
                  </a:lnTo>
                  <a:lnTo>
                    <a:pt x="2251" y="9315"/>
                  </a:lnTo>
                  <a:lnTo>
                    <a:pt x="2595" y="9534"/>
                  </a:lnTo>
                  <a:lnTo>
                    <a:pt x="2970" y="9721"/>
                  </a:lnTo>
                  <a:lnTo>
                    <a:pt x="3376" y="9877"/>
                  </a:lnTo>
                  <a:lnTo>
                    <a:pt x="3783" y="10002"/>
                  </a:lnTo>
                  <a:lnTo>
                    <a:pt x="4220" y="10096"/>
                  </a:lnTo>
                  <a:lnTo>
                    <a:pt x="4627" y="10159"/>
                  </a:lnTo>
                  <a:lnTo>
                    <a:pt x="5096" y="10190"/>
                  </a:lnTo>
                  <a:lnTo>
                    <a:pt x="5533" y="10159"/>
                  </a:lnTo>
                  <a:lnTo>
                    <a:pt x="5971" y="10096"/>
                  </a:lnTo>
                  <a:lnTo>
                    <a:pt x="6408" y="10002"/>
                  </a:lnTo>
                  <a:lnTo>
                    <a:pt x="6815" y="9877"/>
                  </a:lnTo>
                  <a:lnTo>
                    <a:pt x="7190" y="9721"/>
                  </a:lnTo>
                  <a:lnTo>
                    <a:pt x="7565" y="9534"/>
                  </a:lnTo>
                  <a:lnTo>
                    <a:pt x="7940" y="9315"/>
                  </a:lnTo>
                  <a:lnTo>
                    <a:pt x="8284" y="9065"/>
                  </a:lnTo>
                  <a:lnTo>
                    <a:pt x="8596" y="8783"/>
                  </a:lnTo>
                  <a:lnTo>
                    <a:pt x="8878" y="8471"/>
                  </a:lnTo>
                  <a:lnTo>
                    <a:pt x="9128" y="8158"/>
                  </a:lnTo>
                  <a:lnTo>
                    <a:pt x="9378" y="7814"/>
                  </a:lnTo>
                  <a:lnTo>
                    <a:pt x="9597" y="7439"/>
                  </a:lnTo>
                  <a:lnTo>
                    <a:pt x="9784" y="7064"/>
                  </a:lnTo>
                  <a:lnTo>
                    <a:pt x="9909" y="6658"/>
                  </a:lnTo>
                  <a:lnTo>
                    <a:pt x="10034" y="6252"/>
                  </a:lnTo>
                  <a:lnTo>
                    <a:pt x="10128" y="5689"/>
                  </a:lnTo>
                  <a:lnTo>
                    <a:pt x="10159" y="5095"/>
                  </a:lnTo>
                  <a:lnTo>
                    <a:pt x="10159" y="4595"/>
                  </a:lnTo>
                  <a:lnTo>
                    <a:pt x="10065" y="4095"/>
                  </a:lnTo>
                  <a:lnTo>
                    <a:pt x="9972" y="3626"/>
                  </a:lnTo>
                  <a:lnTo>
                    <a:pt x="9784" y="3157"/>
                  </a:lnTo>
                  <a:lnTo>
                    <a:pt x="9597" y="2751"/>
                  </a:lnTo>
                  <a:lnTo>
                    <a:pt x="9347" y="2313"/>
                  </a:lnTo>
                  <a:lnTo>
                    <a:pt x="9065" y="1938"/>
                  </a:lnTo>
                  <a:lnTo>
                    <a:pt x="8753" y="1594"/>
                  </a:lnTo>
                  <a:lnTo>
                    <a:pt x="8440" y="1250"/>
                  </a:lnTo>
                  <a:lnTo>
                    <a:pt x="8065" y="969"/>
                  </a:lnTo>
                  <a:lnTo>
                    <a:pt x="7659" y="719"/>
                  </a:lnTo>
                  <a:lnTo>
                    <a:pt x="7221" y="469"/>
                  </a:lnTo>
                  <a:lnTo>
                    <a:pt x="6783" y="313"/>
                  </a:lnTo>
                  <a:lnTo>
                    <a:pt x="6315" y="156"/>
                  </a:lnTo>
                  <a:lnTo>
                    <a:pt x="5846" y="63"/>
                  </a:lnTo>
                  <a:lnTo>
                    <a:pt x="5346" y="31"/>
                  </a:lnTo>
                  <a:lnTo>
                    <a:pt x="50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1175100" y="4426008"/>
              <a:ext cx="145608" cy="127927"/>
            </a:xfrm>
            <a:custGeom>
              <a:avLst/>
              <a:gdLst/>
              <a:ahLst/>
              <a:cxnLst/>
              <a:rect l="l" t="t" r="r" b="b"/>
              <a:pathLst>
                <a:path w="2314" h="2033" extrusionOk="0">
                  <a:moveTo>
                    <a:pt x="1" y="1"/>
                  </a:moveTo>
                  <a:lnTo>
                    <a:pt x="344" y="595"/>
                  </a:lnTo>
                  <a:lnTo>
                    <a:pt x="1157" y="2032"/>
                  </a:lnTo>
                  <a:lnTo>
                    <a:pt x="1376" y="1814"/>
                  </a:lnTo>
                  <a:lnTo>
                    <a:pt x="1563" y="1595"/>
                  </a:lnTo>
                  <a:lnTo>
                    <a:pt x="1751" y="1376"/>
                  </a:lnTo>
                  <a:lnTo>
                    <a:pt x="1907" y="1126"/>
                  </a:lnTo>
                  <a:lnTo>
                    <a:pt x="2064" y="845"/>
                  </a:lnTo>
                  <a:lnTo>
                    <a:pt x="2157" y="595"/>
                  </a:lnTo>
                  <a:lnTo>
                    <a:pt x="2251" y="282"/>
                  </a:lnTo>
                  <a:lnTo>
                    <a:pt x="2314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854498" y="4089680"/>
              <a:ext cx="515419" cy="169205"/>
            </a:xfrm>
            <a:custGeom>
              <a:avLst/>
              <a:gdLst/>
              <a:ahLst/>
              <a:cxnLst/>
              <a:rect l="l" t="t" r="r" b="b"/>
              <a:pathLst>
                <a:path w="8191" h="2689" extrusionOk="0">
                  <a:moveTo>
                    <a:pt x="3939" y="1"/>
                  </a:moveTo>
                  <a:lnTo>
                    <a:pt x="3595" y="32"/>
                  </a:lnTo>
                  <a:lnTo>
                    <a:pt x="3283" y="63"/>
                  </a:lnTo>
                  <a:lnTo>
                    <a:pt x="2970" y="126"/>
                  </a:lnTo>
                  <a:lnTo>
                    <a:pt x="2657" y="219"/>
                  </a:lnTo>
                  <a:lnTo>
                    <a:pt x="2345" y="313"/>
                  </a:lnTo>
                  <a:lnTo>
                    <a:pt x="2064" y="438"/>
                  </a:lnTo>
                  <a:lnTo>
                    <a:pt x="1782" y="595"/>
                  </a:lnTo>
                  <a:lnTo>
                    <a:pt x="1501" y="751"/>
                  </a:lnTo>
                  <a:lnTo>
                    <a:pt x="1251" y="907"/>
                  </a:lnTo>
                  <a:lnTo>
                    <a:pt x="1001" y="1126"/>
                  </a:lnTo>
                  <a:lnTo>
                    <a:pt x="782" y="1345"/>
                  </a:lnTo>
                  <a:lnTo>
                    <a:pt x="563" y="1564"/>
                  </a:lnTo>
                  <a:lnTo>
                    <a:pt x="344" y="1814"/>
                  </a:lnTo>
                  <a:lnTo>
                    <a:pt x="157" y="2064"/>
                  </a:lnTo>
                  <a:lnTo>
                    <a:pt x="1" y="2345"/>
                  </a:lnTo>
                  <a:lnTo>
                    <a:pt x="219" y="2470"/>
                  </a:lnTo>
                  <a:lnTo>
                    <a:pt x="376" y="2220"/>
                  </a:lnTo>
                  <a:lnTo>
                    <a:pt x="532" y="1970"/>
                  </a:lnTo>
                  <a:lnTo>
                    <a:pt x="720" y="1751"/>
                  </a:lnTo>
                  <a:lnTo>
                    <a:pt x="907" y="1532"/>
                  </a:lnTo>
                  <a:lnTo>
                    <a:pt x="1126" y="1345"/>
                  </a:lnTo>
                  <a:lnTo>
                    <a:pt x="1345" y="1157"/>
                  </a:lnTo>
                  <a:lnTo>
                    <a:pt x="1563" y="1001"/>
                  </a:lnTo>
                  <a:lnTo>
                    <a:pt x="1814" y="845"/>
                  </a:lnTo>
                  <a:lnTo>
                    <a:pt x="2314" y="595"/>
                  </a:lnTo>
                  <a:lnTo>
                    <a:pt x="2595" y="501"/>
                  </a:lnTo>
                  <a:lnTo>
                    <a:pt x="2876" y="407"/>
                  </a:lnTo>
                  <a:lnTo>
                    <a:pt x="3158" y="344"/>
                  </a:lnTo>
                  <a:lnTo>
                    <a:pt x="3439" y="313"/>
                  </a:lnTo>
                  <a:lnTo>
                    <a:pt x="3720" y="282"/>
                  </a:lnTo>
                  <a:lnTo>
                    <a:pt x="4033" y="251"/>
                  </a:lnTo>
                  <a:lnTo>
                    <a:pt x="4252" y="251"/>
                  </a:lnTo>
                  <a:lnTo>
                    <a:pt x="4564" y="282"/>
                  </a:lnTo>
                  <a:lnTo>
                    <a:pt x="4845" y="344"/>
                  </a:lnTo>
                  <a:lnTo>
                    <a:pt x="5127" y="407"/>
                  </a:lnTo>
                  <a:lnTo>
                    <a:pt x="5408" y="470"/>
                  </a:lnTo>
                  <a:lnTo>
                    <a:pt x="5689" y="563"/>
                  </a:lnTo>
                  <a:lnTo>
                    <a:pt x="5971" y="688"/>
                  </a:lnTo>
                  <a:lnTo>
                    <a:pt x="6221" y="813"/>
                  </a:lnTo>
                  <a:lnTo>
                    <a:pt x="6471" y="970"/>
                  </a:lnTo>
                  <a:lnTo>
                    <a:pt x="6690" y="1126"/>
                  </a:lnTo>
                  <a:lnTo>
                    <a:pt x="6908" y="1313"/>
                  </a:lnTo>
                  <a:lnTo>
                    <a:pt x="7127" y="1501"/>
                  </a:lnTo>
                  <a:lnTo>
                    <a:pt x="7315" y="1720"/>
                  </a:lnTo>
                  <a:lnTo>
                    <a:pt x="7502" y="1939"/>
                  </a:lnTo>
                  <a:lnTo>
                    <a:pt x="7659" y="2189"/>
                  </a:lnTo>
                  <a:lnTo>
                    <a:pt x="7815" y="2439"/>
                  </a:lnTo>
                  <a:lnTo>
                    <a:pt x="7971" y="2689"/>
                  </a:lnTo>
                  <a:lnTo>
                    <a:pt x="8190" y="2564"/>
                  </a:lnTo>
                  <a:lnTo>
                    <a:pt x="8034" y="2314"/>
                  </a:lnTo>
                  <a:lnTo>
                    <a:pt x="7877" y="2032"/>
                  </a:lnTo>
                  <a:lnTo>
                    <a:pt x="7690" y="1782"/>
                  </a:lnTo>
                  <a:lnTo>
                    <a:pt x="7502" y="1564"/>
                  </a:lnTo>
                  <a:lnTo>
                    <a:pt x="7315" y="1345"/>
                  </a:lnTo>
                  <a:lnTo>
                    <a:pt x="7096" y="1126"/>
                  </a:lnTo>
                  <a:lnTo>
                    <a:pt x="6846" y="938"/>
                  </a:lnTo>
                  <a:lnTo>
                    <a:pt x="6596" y="782"/>
                  </a:lnTo>
                  <a:lnTo>
                    <a:pt x="6346" y="626"/>
                  </a:lnTo>
                  <a:lnTo>
                    <a:pt x="6065" y="470"/>
                  </a:lnTo>
                  <a:lnTo>
                    <a:pt x="5783" y="344"/>
                  </a:lnTo>
                  <a:lnTo>
                    <a:pt x="5502" y="251"/>
                  </a:lnTo>
                  <a:lnTo>
                    <a:pt x="5189" y="157"/>
                  </a:lnTo>
                  <a:lnTo>
                    <a:pt x="4908" y="94"/>
                  </a:lnTo>
                  <a:lnTo>
                    <a:pt x="4595" y="32"/>
                  </a:lnTo>
                  <a:lnTo>
                    <a:pt x="4283" y="32"/>
                  </a:lnTo>
                  <a:lnTo>
                    <a:pt x="3939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2"/>
            <p:cNvSpPr/>
            <p:nvPr/>
          </p:nvSpPr>
          <p:spPr>
            <a:xfrm>
              <a:off x="1637345" y="4270649"/>
              <a:ext cx="1382714" cy="139693"/>
            </a:xfrm>
            <a:custGeom>
              <a:avLst/>
              <a:gdLst/>
              <a:ahLst/>
              <a:cxnLst/>
              <a:rect l="l" t="t" r="r" b="b"/>
              <a:pathLst>
                <a:path w="21974" h="2220" extrusionOk="0">
                  <a:moveTo>
                    <a:pt x="313" y="0"/>
                  </a:moveTo>
                  <a:lnTo>
                    <a:pt x="188" y="32"/>
                  </a:lnTo>
                  <a:lnTo>
                    <a:pt x="94" y="94"/>
                  </a:lnTo>
                  <a:lnTo>
                    <a:pt x="0" y="219"/>
                  </a:lnTo>
                  <a:lnTo>
                    <a:pt x="0" y="344"/>
                  </a:lnTo>
                  <a:lnTo>
                    <a:pt x="0" y="1907"/>
                  </a:lnTo>
                  <a:lnTo>
                    <a:pt x="0" y="2032"/>
                  </a:lnTo>
                  <a:lnTo>
                    <a:pt x="94" y="2126"/>
                  </a:lnTo>
                  <a:lnTo>
                    <a:pt x="188" y="2220"/>
                  </a:lnTo>
                  <a:lnTo>
                    <a:pt x="438" y="2220"/>
                  </a:lnTo>
                  <a:lnTo>
                    <a:pt x="531" y="2126"/>
                  </a:lnTo>
                  <a:lnTo>
                    <a:pt x="625" y="2032"/>
                  </a:lnTo>
                  <a:lnTo>
                    <a:pt x="656" y="1907"/>
                  </a:lnTo>
                  <a:lnTo>
                    <a:pt x="656" y="657"/>
                  </a:lnTo>
                  <a:lnTo>
                    <a:pt x="21349" y="657"/>
                  </a:lnTo>
                  <a:lnTo>
                    <a:pt x="21349" y="1907"/>
                  </a:lnTo>
                  <a:lnTo>
                    <a:pt x="21349" y="2032"/>
                  </a:lnTo>
                  <a:lnTo>
                    <a:pt x="21443" y="2126"/>
                  </a:lnTo>
                  <a:lnTo>
                    <a:pt x="21536" y="2220"/>
                  </a:lnTo>
                  <a:lnTo>
                    <a:pt x="21786" y="2220"/>
                  </a:lnTo>
                  <a:lnTo>
                    <a:pt x="21880" y="2126"/>
                  </a:lnTo>
                  <a:lnTo>
                    <a:pt x="21974" y="2032"/>
                  </a:lnTo>
                  <a:lnTo>
                    <a:pt x="21974" y="1907"/>
                  </a:lnTo>
                  <a:lnTo>
                    <a:pt x="21974" y="344"/>
                  </a:lnTo>
                  <a:lnTo>
                    <a:pt x="21974" y="219"/>
                  </a:lnTo>
                  <a:lnTo>
                    <a:pt x="21880" y="94"/>
                  </a:lnTo>
                  <a:lnTo>
                    <a:pt x="21786" y="32"/>
                  </a:lnTo>
                  <a:lnTo>
                    <a:pt x="21661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2"/>
            <p:cNvSpPr/>
            <p:nvPr/>
          </p:nvSpPr>
          <p:spPr>
            <a:xfrm>
              <a:off x="1489787" y="4207725"/>
              <a:ext cx="1182172" cy="202618"/>
            </a:xfrm>
            <a:custGeom>
              <a:avLst/>
              <a:gdLst/>
              <a:ahLst/>
              <a:cxnLst/>
              <a:rect l="l" t="t" r="r" b="b"/>
              <a:pathLst>
                <a:path w="18787" h="3220" extrusionOk="0">
                  <a:moveTo>
                    <a:pt x="313" y="0"/>
                  </a:moveTo>
                  <a:lnTo>
                    <a:pt x="188" y="31"/>
                  </a:lnTo>
                  <a:lnTo>
                    <a:pt x="94" y="94"/>
                  </a:lnTo>
                  <a:lnTo>
                    <a:pt x="32" y="188"/>
                  </a:lnTo>
                  <a:lnTo>
                    <a:pt x="1" y="313"/>
                  </a:lnTo>
                  <a:lnTo>
                    <a:pt x="1" y="2907"/>
                  </a:lnTo>
                  <a:lnTo>
                    <a:pt x="32" y="3032"/>
                  </a:lnTo>
                  <a:lnTo>
                    <a:pt x="94" y="3126"/>
                  </a:lnTo>
                  <a:lnTo>
                    <a:pt x="188" y="3220"/>
                  </a:lnTo>
                  <a:lnTo>
                    <a:pt x="438" y="3220"/>
                  </a:lnTo>
                  <a:lnTo>
                    <a:pt x="563" y="3126"/>
                  </a:lnTo>
                  <a:lnTo>
                    <a:pt x="626" y="3032"/>
                  </a:lnTo>
                  <a:lnTo>
                    <a:pt x="657" y="2907"/>
                  </a:lnTo>
                  <a:lnTo>
                    <a:pt x="657" y="657"/>
                  </a:lnTo>
                  <a:lnTo>
                    <a:pt x="18130" y="657"/>
                  </a:lnTo>
                  <a:lnTo>
                    <a:pt x="18130" y="2907"/>
                  </a:lnTo>
                  <a:lnTo>
                    <a:pt x="18161" y="3032"/>
                  </a:lnTo>
                  <a:lnTo>
                    <a:pt x="18224" y="3126"/>
                  </a:lnTo>
                  <a:lnTo>
                    <a:pt x="18349" y="3220"/>
                  </a:lnTo>
                  <a:lnTo>
                    <a:pt x="18599" y="3220"/>
                  </a:lnTo>
                  <a:lnTo>
                    <a:pt x="18693" y="3126"/>
                  </a:lnTo>
                  <a:lnTo>
                    <a:pt x="18755" y="3032"/>
                  </a:lnTo>
                  <a:lnTo>
                    <a:pt x="18786" y="2907"/>
                  </a:lnTo>
                  <a:lnTo>
                    <a:pt x="18786" y="313"/>
                  </a:lnTo>
                  <a:lnTo>
                    <a:pt x="18755" y="188"/>
                  </a:lnTo>
                  <a:lnTo>
                    <a:pt x="18693" y="94"/>
                  </a:lnTo>
                  <a:lnTo>
                    <a:pt x="18599" y="31"/>
                  </a:lnTo>
                  <a:lnTo>
                    <a:pt x="184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2"/>
            <p:cNvSpPr/>
            <p:nvPr/>
          </p:nvSpPr>
          <p:spPr>
            <a:xfrm>
              <a:off x="1769110" y="4327658"/>
              <a:ext cx="1166378" cy="86648"/>
            </a:xfrm>
            <a:custGeom>
              <a:avLst/>
              <a:gdLst/>
              <a:ahLst/>
              <a:cxnLst/>
              <a:rect l="l" t="t" r="r" b="b"/>
              <a:pathLst>
                <a:path w="18536" h="1377" extrusionOk="0">
                  <a:moveTo>
                    <a:pt x="219" y="1"/>
                  </a:moveTo>
                  <a:lnTo>
                    <a:pt x="125" y="32"/>
                  </a:lnTo>
                  <a:lnTo>
                    <a:pt x="63" y="63"/>
                  </a:lnTo>
                  <a:lnTo>
                    <a:pt x="32" y="126"/>
                  </a:lnTo>
                  <a:lnTo>
                    <a:pt x="0" y="220"/>
                  </a:lnTo>
                  <a:lnTo>
                    <a:pt x="0" y="1189"/>
                  </a:lnTo>
                  <a:lnTo>
                    <a:pt x="32" y="1251"/>
                  </a:lnTo>
                  <a:lnTo>
                    <a:pt x="63" y="1314"/>
                  </a:lnTo>
                  <a:lnTo>
                    <a:pt x="125" y="1376"/>
                  </a:lnTo>
                  <a:lnTo>
                    <a:pt x="282" y="1376"/>
                  </a:lnTo>
                  <a:lnTo>
                    <a:pt x="344" y="1314"/>
                  </a:lnTo>
                  <a:lnTo>
                    <a:pt x="407" y="1251"/>
                  </a:lnTo>
                  <a:lnTo>
                    <a:pt x="407" y="1189"/>
                  </a:lnTo>
                  <a:lnTo>
                    <a:pt x="407" y="407"/>
                  </a:lnTo>
                  <a:lnTo>
                    <a:pt x="18161" y="407"/>
                  </a:lnTo>
                  <a:lnTo>
                    <a:pt x="18161" y="1189"/>
                  </a:lnTo>
                  <a:lnTo>
                    <a:pt x="18161" y="1251"/>
                  </a:lnTo>
                  <a:lnTo>
                    <a:pt x="18223" y="1314"/>
                  </a:lnTo>
                  <a:lnTo>
                    <a:pt x="18286" y="1376"/>
                  </a:lnTo>
                  <a:lnTo>
                    <a:pt x="18442" y="1376"/>
                  </a:lnTo>
                  <a:lnTo>
                    <a:pt x="18505" y="1314"/>
                  </a:lnTo>
                  <a:lnTo>
                    <a:pt x="18536" y="1251"/>
                  </a:lnTo>
                  <a:lnTo>
                    <a:pt x="18536" y="1189"/>
                  </a:lnTo>
                  <a:lnTo>
                    <a:pt x="18536" y="220"/>
                  </a:lnTo>
                  <a:lnTo>
                    <a:pt x="18536" y="126"/>
                  </a:lnTo>
                  <a:lnTo>
                    <a:pt x="18505" y="63"/>
                  </a:lnTo>
                  <a:lnTo>
                    <a:pt x="18442" y="32"/>
                  </a:lnTo>
                  <a:lnTo>
                    <a:pt x="18348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1" name="Google Shape;721;p32"/>
          <p:cNvGrpSpPr/>
          <p:nvPr/>
        </p:nvGrpSpPr>
        <p:grpSpPr>
          <a:xfrm>
            <a:off x="5024749" y="4093049"/>
            <a:ext cx="595200" cy="595200"/>
            <a:chOff x="5024749" y="2869674"/>
            <a:chExt cx="595200" cy="595200"/>
          </a:xfrm>
        </p:grpSpPr>
        <p:sp>
          <p:nvSpPr>
            <p:cNvPr id="722" name="Google Shape;722;p32"/>
            <p:cNvSpPr/>
            <p:nvPr/>
          </p:nvSpPr>
          <p:spPr>
            <a:xfrm>
              <a:off x="5024749" y="2869674"/>
              <a:ext cx="595200" cy="595200"/>
            </a:xfrm>
            <a:prstGeom prst="ellipse">
              <a:avLst/>
            </a:prstGeom>
            <a:noFill/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2"/>
            <p:cNvSpPr/>
            <p:nvPr/>
          </p:nvSpPr>
          <p:spPr>
            <a:xfrm>
              <a:off x="5206075" y="2982749"/>
              <a:ext cx="278643" cy="383600"/>
            </a:xfrm>
            <a:custGeom>
              <a:avLst/>
              <a:gdLst/>
              <a:ahLst/>
              <a:cxnLst/>
              <a:rect l="l" t="t" r="r" b="b"/>
              <a:pathLst>
                <a:path w="2033" h="2815" extrusionOk="0">
                  <a:moveTo>
                    <a:pt x="376" y="1"/>
                  </a:moveTo>
                  <a:lnTo>
                    <a:pt x="1" y="1501"/>
                  </a:lnTo>
                  <a:lnTo>
                    <a:pt x="845" y="1501"/>
                  </a:lnTo>
                  <a:lnTo>
                    <a:pt x="251" y="2814"/>
                  </a:lnTo>
                  <a:lnTo>
                    <a:pt x="2032" y="814"/>
                  </a:lnTo>
                  <a:lnTo>
                    <a:pt x="1095" y="876"/>
                  </a:lnTo>
                  <a:lnTo>
                    <a:pt x="143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24" name="Google Shape;724;p32"/>
          <p:cNvCxnSpPr/>
          <p:nvPr/>
        </p:nvCxnSpPr>
        <p:spPr>
          <a:xfrm rot="10800000">
            <a:off x="4604200" y="1459700"/>
            <a:ext cx="41013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5" name="Google Shape;725;p32"/>
          <p:cNvCxnSpPr/>
          <p:nvPr/>
        </p:nvCxnSpPr>
        <p:spPr>
          <a:xfrm rot="10800000">
            <a:off x="4604200" y="3923850"/>
            <a:ext cx="41013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6" name="Google Shape;726;p32"/>
          <p:cNvCxnSpPr/>
          <p:nvPr/>
        </p:nvCxnSpPr>
        <p:spPr>
          <a:xfrm rot="10800000">
            <a:off x="4604200" y="2697800"/>
            <a:ext cx="41013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27" name="Google Shape;727;p32"/>
          <p:cNvGrpSpPr/>
          <p:nvPr/>
        </p:nvGrpSpPr>
        <p:grpSpPr>
          <a:xfrm>
            <a:off x="5024749" y="1645549"/>
            <a:ext cx="595200" cy="595200"/>
            <a:chOff x="5024749" y="1645549"/>
            <a:chExt cx="595200" cy="595200"/>
          </a:xfrm>
        </p:grpSpPr>
        <p:sp>
          <p:nvSpPr>
            <p:cNvPr id="728" name="Google Shape;728;p32"/>
            <p:cNvSpPr/>
            <p:nvPr/>
          </p:nvSpPr>
          <p:spPr>
            <a:xfrm>
              <a:off x="5206028" y="1780364"/>
              <a:ext cx="232540" cy="318326"/>
            </a:xfrm>
            <a:custGeom>
              <a:avLst/>
              <a:gdLst/>
              <a:ahLst/>
              <a:cxnLst/>
              <a:rect l="l" t="t" r="r" b="b"/>
              <a:pathLst>
                <a:path w="2033" h="2783" extrusionOk="0">
                  <a:moveTo>
                    <a:pt x="501" y="0"/>
                  </a:moveTo>
                  <a:lnTo>
                    <a:pt x="438" y="63"/>
                  </a:lnTo>
                  <a:lnTo>
                    <a:pt x="407" y="126"/>
                  </a:lnTo>
                  <a:lnTo>
                    <a:pt x="376" y="188"/>
                  </a:lnTo>
                  <a:lnTo>
                    <a:pt x="376" y="1157"/>
                  </a:lnTo>
                  <a:lnTo>
                    <a:pt x="0" y="1157"/>
                  </a:lnTo>
                  <a:lnTo>
                    <a:pt x="0" y="1313"/>
                  </a:lnTo>
                  <a:lnTo>
                    <a:pt x="0" y="1782"/>
                  </a:lnTo>
                  <a:lnTo>
                    <a:pt x="0" y="1970"/>
                  </a:lnTo>
                  <a:lnTo>
                    <a:pt x="63" y="2157"/>
                  </a:lnTo>
                  <a:lnTo>
                    <a:pt x="157" y="2345"/>
                  </a:lnTo>
                  <a:lnTo>
                    <a:pt x="282" y="2501"/>
                  </a:lnTo>
                  <a:lnTo>
                    <a:pt x="438" y="2626"/>
                  </a:lnTo>
                  <a:lnTo>
                    <a:pt x="626" y="2720"/>
                  </a:lnTo>
                  <a:lnTo>
                    <a:pt x="813" y="2782"/>
                  </a:lnTo>
                  <a:lnTo>
                    <a:pt x="1219" y="2782"/>
                  </a:lnTo>
                  <a:lnTo>
                    <a:pt x="1407" y="2720"/>
                  </a:lnTo>
                  <a:lnTo>
                    <a:pt x="1595" y="2626"/>
                  </a:lnTo>
                  <a:lnTo>
                    <a:pt x="1751" y="2501"/>
                  </a:lnTo>
                  <a:lnTo>
                    <a:pt x="1876" y="2345"/>
                  </a:lnTo>
                  <a:lnTo>
                    <a:pt x="1970" y="2157"/>
                  </a:lnTo>
                  <a:lnTo>
                    <a:pt x="2001" y="1970"/>
                  </a:lnTo>
                  <a:lnTo>
                    <a:pt x="2032" y="1782"/>
                  </a:lnTo>
                  <a:lnTo>
                    <a:pt x="2032" y="1313"/>
                  </a:lnTo>
                  <a:lnTo>
                    <a:pt x="2032" y="1157"/>
                  </a:lnTo>
                  <a:lnTo>
                    <a:pt x="1563" y="1157"/>
                  </a:lnTo>
                  <a:lnTo>
                    <a:pt x="1563" y="188"/>
                  </a:lnTo>
                  <a:lnTo>
                    <a:pt x="1563" y="126"/>
                  </a:lnTo>
                  <a:lnTo>
                    <a:pt x="1532" y="63"/>
                  </a:lnTo>
                  <a:lnTo>
                    <a:pt x="1470" y="0"/>
                  </a:lnTo>
                  <a:lnTo>
                    <a:pt x="1313" y="0"/>
                  </a:lnTo>
                  <a:lnTo>
                    <a:pt x="1251" y="63"/>
                  </a:lnTo>
                  <a:lnTo>
                    <a:pt x="1219" y="126"/>
                  </a:lnTo>
                  <a:lnTo>
                    <a:pt x="1188" y="188"/>
                  </a:lnTo>
                  <a:lnTo>
                    <a:pt x="1188" y="1157"/>
                  </a:lnTo>
                  <a:lnTo>
                    <a:pt x="782" y="1157"/>
                  </a:lnTo>
                  <a:lnTo>
                    <a:pt x="782" y="188"/>
                  </a:lnTo>
                  <a:lnTo>
                    <a:pt x="751" y="126"/>
                  </a:lnTo>
                  <a:lnTo>
                    <a:pt x="719" y="63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2"/>
            <p:cNvSpPr/>
            <p:nvPr/>
          </p:nvSpPr>
          <p:spPr>
            <a:xfrm>
              <a:off x="5024749" y="1645549"/>
              <a:ext cx="595200" cy="595200"/>
            </a:xfrm>
            <a:prstGeom prst="ellipse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Google Shape;730;p32"/>
          <p:cNvGrpSpPr/>
          <p:nvPr/>
        </p:nvGrpSpPr>
        <p:grpSpPr>
          <a:xfrm>
            <a:off x="5024749" y="2872361"/>
            <a:ext cx="595200" cy="595200"/>
            <a:chOff x="5024749" y="4032249"/>
            <a:chExt cx="595200" cy="595200"/>
          </a:xfrm>
        </p:grpSpPr>
        <p:sp>
          <p:nvSpPr>
            <p:cNvPr id="731" name="Google Shape;731;p32"/>
            <p:cNvSpPr/>
            <p:nvPr/>
          </p:nvSpPr>
          <p:spPr>
            <a:xfrm>
              <a:off x="5154265" y="4164446"/>
              <a:ext cx="336170" cy="330792"/>
            </a:xfrm>
            <a:custGeom>
              <a:avLst/>
              <a:gdLst/>
              <a:ahLst/>
              <a:cxnLst/>
              <a:rect l="l" t="t" r="r" b="b"/>
              <a:pathLst>
                <a:path w="2939" h="2908" extrusionOk="0">
                  <a:moveTo>
                    <a:pt x="2938" y="1"/>
                  </a:moveTo>
                  <a:lnTo>
                    <a:pt x="2532" y="188"/>
                  </a:lnTo>
                  <a:lnTo>
                    <a:pt x="2188" y="407"/>
                  </a:lnTo>
                  <a:lnTo>
                    <a:pt x="1876" y="689"/>
                  </a:lnTo>
                  <a:lnTo>
                    <a:pt x="1626" y="1001"/>
                  </a:lnTo>
                  <a:lnTo>
                    <a:pt x="1438" y="1345"/>
                  </a:lnTo>
                  <a:lnTo>
                    <a:pt x="1282" y="1720"/>
                  </a:lnTo>
                  <a:lnTo>
                    <a:pt x="1188" y="2126"/>
                  </a:lnTo>
                  <a:lnTo>
                    <a:pt x="1157" y="2595"/>
                  </a:lnTo>
                  <a:lnTo>
                    <a:pt x="1157" y="2314"/>
                  </a:lnTo>
                  <a:lnTo>
                    <a:pt x="1063" y="2126"/>
                  </a:lnTo>
                  <a:lnTo>
                    <a:pt x="938" y="1970"/>
                  </a:lnTo>
                  <a:lnTo>
                    <a:pt x="782" y="1845"/>
                  </a:lnTo>
                  <a:lnTo>
                    <a:pt x="594" y="1783"/>
                  </a:lnTo>
                  <a:lnTo>
                    <a:pt x="375" y="1720"/>
                  </a:lnTo>
                  <a:lnTo>
                    <a:pt x="0" y="1720"/>
                  </a:lnTo>
                  <a:lnTo>
                    <a:pt x="0" y="1814"/>
                  </a:lnTo>
                  <a:lnTo>
                    <a:pt x="63" y="1970"/>
                  </a:lnTo>
                  <a:lnTo>
                    <a:pt x="250" y="2251"/>
                  </a:lnTo>
                  <a:lnTo>
                    <a:pt x="469" y="2501"/>
                  </a:lnTo>
                  <a:lnTo>
                    <a:pt x="657" y="2689"/>
                  </a:lnTo>
                  <a:lnTo>
                    <a:pt x="875" y="2814"/>
                  </a:lnTo>
                  <a:lnTo>
                    <a:pt x="1063" y="2877"/>
                  </a:lnTo>
                  <a:lnTo>
                    <a:pt x="1251" y="2908"/>
                  </a:lnTo>
                  <a:lnTo>
                    <a:pt x="1438" y="2908"/>
                  </a:lnTo>
                  <a:lnTo>
                    <a:pt x="1469" y="2877"/>
                  </a:lnTo>
                  <a:lnTo>
                    <a:pt x="2313" y="1095"/>
                  </a:lnTo>
                  <a:lnTo>
                    <a:pt x="2345" y="1032"/>
                  </a:lnTo>
                  <a:lnTo>
                    <a:pt x="2407" y="1064"/>
                  </a:lnTo>
                  <a:lnTo>
                    <a:pt x="2470" y="1095"/>
                  </a:lnTo>
                  <a:lnTo>
                    <a:pt x="2470" y="1157"/>
                  </a:lnTo>
                  <a:lnTo>
                    <a:pt x="1657" y="2877"/>
                  </a:lnTo>
                  <a:lnTo>
                    <a:pt x="1657" y="2877"/>
                  </a:lnTo>
                  <a:lnTo>
                    <a:pt x="1844" y="2783"/>
                  </a:lnTo>
                  <a:lnTo>
                    <a:pt x="2032" y="2689"/>
                  </a:lnTo>
                  <a:lnTo>
                    <a:pt x="2220" y="2564"/>
                  </a:lnTo>
                  <a:lnTo>
                    <a:pt x="2376" y="2408"/>
                  </a:lnTo>
                  <a:lnTo>
                    <a:pt x="2595" y="2126"/>
                  </a:lnTo>
                  <a:lnTo>
                    <a:pt x="2751" y="1845"/>
                  </a:lnTo>
                  <a:lnTo>
                    <a:pt x="2845" y="1564"/>
                  </a:lnTo>
                  <a:lnTo>
                    <a:pt x="2907" y="1282"/>
                  </a:lnTo>
                  <a:lnTo>
                    <a:pt x="2938" y="970"/>
                  </a:lnTo>
                  <a:lnTo>
                    <a:pt x="2938" y="657"/>
                  </a:lnTo>
                  <a:lnTo>
                    <a:pt x="2938" y="1"/>
                  </a:lnTo>
                  <a:close/>
                </a:path>
              </a:pathLst>
            </a:custGeom>
            <a:solidFill>
              <a:srgbClr val="81E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2"/>
            <p:cNvSpPr/>
            <p:nvPr/>
          </p:nvSpPr>
          <p:spPr>
            <a:xfrm>
              <a:off x="5024749" y="4032249"/>
              <a:ext cx="595200" cy="595200"/>
            </a:xfrm>
            <a:prstGeom prst="ellipse">
              <a:avLst/>
            </a:prstGeom>
            <a:noFill/>
            <a:ln w="762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1673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 Parts</a:t>
            </a:r>
            <a:endParaRPr lang="en-US" dirty="0"/>
          </a:p>
        </p:txBody>
      </p:sp>
      <p:pic>
        <p:nvPicPr>
          <p:cNvPr id="15362" name="Picture 2" descr="- traction battery pack - VW new traction battry packages - Tesla traction battery packs - Panasonic traction batteries pack - electric vehicle components - set electric car components - Russia electric vehicles component - Japanese electric car components - BYD traction batteries -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865" y="3181308"/>
            <a:ext cx="1905000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- electric traction battery - best electric traction batteries - good electric traction battery - quality electric traction batteries - great electric car components - reliable electric vehicle components - high electric car component - Jakarta electric vehicle components Indonesia -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840" y="1492690"/>
            <a:ext cx="19050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- controller - Swiss electric car controllers - Norway electric vehicle controllers - Finland electric car controllers - best quality electric car controller -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865" y="1349278"/>
            <a:ext cx="19050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791200" y="1612332"/>
            <a:ext cx="3243469" cy="641206"/>
            <a:chOff x="581090" y="4070048"/>
            <a:chExt cx="3243469" cy="641206"/>
          </a:xfrm>
        </p:grpSpPr>
        <p:sp>
          <p:nvSpPr>
            <p:cNvPr id="8" name="Google Shape;694;p32"/>
            <p:cNvSpPr/>
            <p:nvPr/>
          </p:nvSpPr>
          <p:spPr>
            <a:xfrm>
              <a:off x="3029871" y="4426008"/>
              <a:ext cx="255727" cy="70854"/>
            </a:xfrm>
            <a:custGeom>
              <a:avLst/>
              <a:gdLst/>
              <a:ahLst/>
              <a:cxnLst/>
              <a:rect l="l" t="t" r="r" b="b"/>
              <a:pathLst>
                <a:path w="4064" h="1126" extrusionOk="0">
                  <a:moveTo>
                    <a:pt x="469" y="1"/>
                  </a:moveTo>
                  <a:lnTo>
                    <a:pt x="375" y="32"/>
                  </a:lnTo>
                  <a:lnTo>
                    <a:pt x="282" y="94"/>
                  </a:lnTo>
                  <a:lnTo>
                    <a:pt x="188" y="157"/>
                  </a:lnTo>
                  <a:lnTo>
                    <a:pt x="125" y="251"/>
                  </a:lnTo>
                  <a:lnTo>
                    <a:pt x="63" y="345"/>
                  </a:lnTo>
                  <a:lnTo>
                    <a:pt x="32" y="438"/>
                  </a:lnTo>
                  <a:lnTo>
                    <a:pt x="0" y="563"/>
                  </a:lnTo>
                  <a:lnTo>
                    <a:pt x="32" y="688"/>
                  </a:lnTo>
                  <a:lnTo>
                    <a:pt x="63" y="782"/>
                  </a:lnTo>
                  <a:lnTo>
                    <a:pt x="125" y="876"/>
                  </a:lnTo>
                  <a:lnTo>
                    <a:pt x="188" y="970"/>
                  </a:lnTo>
                  <a:lnTo>
                    <a:pt x="282" y="1032"/>
                  </a:lnTo>
                  <a:lnTo>
                    <a:pt x="375" y="1095"/>
                  </a:lnTo>
                  <a:lnTo>
                    <a:pt x="469" y="1126"/>
                  </a:lnTo>
                  <a:lnTo>
                    <a:pt x="3595" y="1126"/>
                  </a:lnTo>
                  <a:lnTo>
                    <a:pt x="3689" y="1095"/>
                  </a:lnTo>
                  <a:lnTo>
                    <a:pt x="3782" y="1032"/>
                  </a:lnTo>
                  <a:lnTo>
                    <a:pt x="3876" y="970"/>
                  </a:lnTo>
                  <a:lnTo>
                    <a:pt x="3939" y="876"/>
                  </a:lnTo>
                  <a:lnTo>
                    <a:pt x="4001" y="782"/>
                  </a:lnTo>
                  <a:lnTo>
                    <a:pt x="4032" y="688"/>
                  </a:lnTo>
                  <a:lnTo>
                    <a:pt x="4064" y="563"/>
                  </a:lnTo>
                  <a:lnTo>
                    <a:pt x="4032" y="438"/>
                  </a:lnTo>
                  <a:lnTo>
                    <a:pt x="4001" y="345"/>
                  </a:lnTo>
                  <a:lnTo>
                    <a:pt x="3939" y="251"/>
                  </a:lnTo>
                  <a:lnTo>
                    <a:pt x="3876" y="157"/>
                  </a:lnTo>
                  <a:lnTo>
                    <a:pt x="3782" y="94"/>
                  </a:lnTo>
                  <a:lnTo>
                    <a:pt x="3689" y="32"/>
                  </a:lnTo>
                  <a:lnTo>
                    <a:pt x="359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95;p32"/>
            <p:cNvSpPr/>
            <p:nvPr/>
          </p:nvSpPr>
          <p:spPr>
            <a:xfrm>
              <a:off x="581090" y="4390645"/>
              <a:ext cx="3243469" cy="35427"/>
            </a:xfrm>
            <a:custGeom>
              <a:avLst/>
              <a:gdLst/>
              <a:ahLst/>
              <a:cxnLst/>
              <a:rect l="l" t="t" r="r" b="b"/>
              <a:pathLst>
                <a:path w="51545" h="563" extrusionOk="0">
                  <a:moveTo>
                    <a:pt x="282" y="0"/>
                  </a:moveTo>
                  <a:lnTo>
                    <a:pt x="188" y="31"/>
                  </a:lnTo>
                  <a:lnTo>
                    <a:pt x="95" y="94"/>
                  </a:lnTo>
                  <a:lnTo>
                    <a:pt x="32" y="156"/>
                  </a:lnTo>
                  <a:lnTo>
                    <a:pt x="1" y="281"/>
                  </a:lnTo>
                  <a:lnTo>
                    <a:pt x="32" y="375"/>
                  </a:lnTo>
                  <a:lnTo>
                    <a:pt x="95" y="469"/>
                  </a:lnTo>
                  <a:lnTo>
                    <a:pt x="188" y="531"/>
                  </a:lnTo>
                  <a:lnTo>
                    <a:pt x="282" y="563"/>
                  </a:lnTo>
                  <a:lnTo>
                    <a:pt x="51263" y="563"/>
                  </a:lnTo>
                  <a:lnTo>
                    <a:pt x="51357" y="531"/>
                  </a:lnTo>
                  <a:lnTo>
                    <a:pt x="51450" y="469"/>
                  </a:lnTo>
                  <a:lnTo>
                    <a:pt x="51513" y="375"/>
                  </a:lnTo>
                  <a:lnTo>
                    <a:pt x="51544" y="281"/>
                  </a:lnTo>
                  <a:lnTo>
                    <a:pt x="51513" y="156"/>
                  </a:lnTo>
                  <a:lnTo>
                    <a:pt x="51450" y="94"/>
                  </a:lnTo>
                  <a:lnTo>
                    <a:pt x="51357" y="31"/>
                  </a:lnTo>
                  <a:lnTo>
                    <a:pt x="51263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96;p32"/>
            <p:cNvSpPr/>
            <p:nvPr/>
          </p:nvSpPr>
          <p:spPr>
            <a:xfrm>
              <a:off x="1767159" y="4390645"/>
              <a:ext cx="1060160" cy="98352"/>
            </a:xfrm>
            <a:custGeom>
              <a:avLst/>
              <a:gdLst/>
              <a:ahLst/>
              <a:cxnLst/>
              <a:rect l="l" t="t" r="r" b="b"/>
              <a:pathLst>
                <a:path w="16848" h="1563" extrusionOk="0">
                  <a:moveTo>
                    <a:pt x="625" y="0"/>
                  </a:moveTo>
                  <a:lnTo>
                    <a:pt x="469" y="63"/>
                  </a:lnTo>
                  <a:lnTo>
                    <a:pt x="344" y="125"/>
                  </a:lnTo>
                  <a:lnTo>
                    <a:pt x="219" y="219"/>
                  </a:lnTo>
                  <a:lnTo>
                    <a:pt x="125" y="344"/>
                  </a:lnTo>
                  <a:lnTo>
                    <a:pt x="63" y="469"/>
                  </a:lnTo>
                  <a:lnTo>
                    <a:pt x="31" y="625"/>
                  </a:lnTo>
                  <a:lnTo>
                    <a:pt x="0" y="781"/>
                  </a:lnTo>
                  <a:lnTo>
                    <a:pt x="31" y="938"/>
                  </a:lnTo>
                  <a:lnTo>
                    <a:pt x="63" y="1094"/>
                  </a:lnTo>
                  <a:lnTo>
                    <a:pt x="125" y="1219"/>
                  </a:lnTo>
                  <a:lnTo>
                    <a:pt x="219" y="1344"/>
                  </a:lnTo>
                  <a:lnTo>
                    <a:pt x="344" y="1438"/>
                  </a:lnTo>
                  <a:lnTo>
                    <a:pt x="469" y="1500"/>
                  </a:lnTo>
                  <a:lnTo>
                    <a:pt x="625" y="1563"/>
                  </a:lnTo>
                  <a:lnTo>
                    <a:pt x="16223" y="1563"/>
                  </a:lnTo>
                  <a:lnTo>
                    <a:pt x="16379" y="1500"/>
                  </a:lnTo>
                  <a:lnTo>
                    <a:pt x="16504" y="1438"/>
                  </a:lnTo>
                  <a:lnTo>
                    <a:pt x="16629" y="1344"/>
                  </a:lnTo>
                  <a:lnTo>
                    <a:pt x="16723" y="1219"/>
                  </a:lnTo>
                  <a:lnTo>
                    <a:pt x="16785" y="1094"/>
                  </a:lnTo>
                  <a:lnTo>
                    <a:pt x="16816" y="938"/>
                  </a:lnTo>
                  <a:lnTo>
                    <a:pt x="16848" y="781"/>
                  </a:lnTo>
                  <a:lnTo>
                    <a:pt x="16816" y="625"/>
                  </a:lnTo>
                  <a:lnTo>
                    <a:pt x="16785" y="469"/>
                  </a:lnTo>
                  <a:lnTo>
                    <a:pt x="16723" y="344"/>
                  </a:lnTo>
                  <a:lnTo>
                    <a:pt x="16629" y="219"/>
                  </a:lnTo>
                  <a:lnTo>
                    <a:pt x="16504" y="125"/>
                  </a:lnTo>
                  <a:lnTo>
                    <a:pt x="16379" y="63"/>
                  </a:lnTo>
                  <a:lnTo>
                    <a:pt x="16223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97;p32"/>
            <p:cNvSpPr/>
            <p:nvPr/>
          </p:nvSpPr>
          <p:spPr>
            <a:xfrm>
              <a:off x="675540" y="4408327"/>
              <a:ext cx="293105" cy="80670"/>
            </a:xfrm>
            <a:custGeom>
              <a:avLst/>
              <a:gdLst/>
              <a:ahLst/>
              <a:cxnLst/>
              <a:rect l="l" t="t" r="r" b="b"/>
              <a:pathLst>
                <a:path w="4658" h="1282" extrusionOk="0">
                  <a:moveTo>
                    <a:pt x="532" y="0"/>
                  </a:moveTo>
                  <a:lnTo>
                    <a:pt x="407" y="32"/>
                  </a:lnTo>
                  <a:lnTo>
                    <a:pt x="281" y="94"/>
                  </a:lnTo>
                  <a:lnTo>
                    <a:pt x="188" y="188"/>
                  </a:lnTo>
                  <a:lnTo>
                    <a:pt x="125" y="282"/>
                  </a:lnTo>
                  <a:lnTo>
                    <a:pt x="63" y="375"/>
                  </a:lnTo>
                  <a:lnTo>
                    <a:pt x="31" y="500"/>
                  </a:lnTo>
                  <a:lnTo>
                    <a:pt x="0" y="626"/>
                  </a:lnTo>
                  <a:lnTo>
                    <a:pt x="31" y="782"/>
                  </a:lnTo>
                  <a:lnTo>
                    <a:pt x="63" y="876"/>
                  </a:lnTo>
                  <a:lnTo>
                    <a:pt x="125" y="1001"/>
                  </a:lnTo>
                  <a:lnTo>
                    <a:pt x="188" y="1094"/>
                  </a:lnTo>
                  <a:lnTo>
                    <a:pt x="281" y="1188"/>
                  </a:lnTo>
                  <a:lnTo>
                    <a:pt x="407" y="1219"/>
                  </a:lnTo>
                  <a:lnTo>
                    <a:pt x="532" y="1282"/>
                  </a:lnTo>
                  <a:lnTo>
                    <a:pt x="4157" y="1282"/>
                  </a:lnTo>
                  <a:lnTo>
                    <a:pt x="4251" y="1219"/>
                  </a:lnTo>
                  <a:lnTo>
                    <a:pt x="4376" y="1188"/>
                  </a:lnTo>
                  <a:lnTo>
                    <a:pt x="4470" y="1094"/>
                  </a:lnTo>
                  <a:lnTo>
                    <a:pt x="4564" y="1001"/>
                  </a:lnTo>
                  <a:lnTo>
                    <a:pt x="4595" y="876"/>
                  </a:lnTo>
                  <a:lnTo>
                    <a:pt x="4658" y="782"/>
                  </a:lnTo>
                  <a:lnTo>
                    <a:pt x="4658" y="626"/>
                  </a:lnTo>
                  <a:lnTo>
                    <a:pt x="4658" y="500"/>
                  </a:lnTo>
                  <a:lnTo>
                    <a:pt x="4595" y="375"/>
                  </a:lnTo>
                  <a:lnTo>
                    <a:pt x="4564" y="282"/>
                  </a:lnTo>
                  <a:lnTo>
                    <a:pt x="4470" y="188"/>
                  </a:lnTo>
                  <a:lnTo>
                    <a:pt x="4376" y="94"/>
                  </a:lnTo>
                  <a:lnTo>
                    <a:pt x="4251" y="32"/>
                  </a:lnTo>
                  <a:lnTo>
                    <a:pt x="4157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98;p32"/>
            <p:cNvSpPr/>
            <p:nvPr/>
          </p:nvSpPr>
          <p:spPr>
            <a:xfrm>
              <a:off x="3466506" y="422735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1188" y="1"/>
                  </a:moveTo>
                  <a:lnTo>
                    <a:pt x="0" y="2032"/>
                  </a:lnTo>
                  <a:lnTo>
                    <a:pt x="2345" y="2032"/>
                  </a:lnTo>
                  <a:lnTo>
                    <a:pt x="2282" y="1751"/>
                  </a:lnTo>
                  <a:lnTo>
                    <a:pt x="2188" y="1439"/>
                  </a:lnTo>
                  <a:lnTo>
                    <a:pt x="2095" y="1157"/>
                  </a:lnTo>
                  <a:lnTo>
                    <a:pt x="1938" y="907"/>
                  </a:lnTo>
                  <a:lnTo>
                    <a:pt x="1782" y="657"/>
                  </a:lnTo>
                  <a:lnTo>
                    <a:pt x="1595" y="438"/>
                  </a:lnTo>
                  <a:lnTo>
                    <a:pt x="1407" y="219"/>
                  </a:lnTo>
                  <a:lnTo>
                    <a:pt x="1188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99;p32"/>
            <p:cNvSpPr/>
            <p:nvPr/>
          </p:nvSpPr>
          <p:spPr>
            <a:xfrm>
              <a:off x="3332728" y="4180165"/>
              <a:ext cx="147622" cy="139693"/>
            </a:xfrm>
            <a:custGeom>
              <a:avLst/>
              <a:gdLst/>
              <a:ahLst/>
              <a:cxnLst/>
              <a:rect l="l" t="t" r="r" b="b"/>
              <a:pathLst>
                <a:path w="2346" h="2220" extrusionOk="0">
                  <a:moveTo>
                    <a:pt x="876" y="0"/>
                  </a:moveTo>
                  <a:lnTo>
                    <a:pt x="564" y="63"/>
                  </a:lnTo>
                  <a:lnTo>
                    <a:pt x="282" y="126"/>
                  </a:lnTo>
                  <a:lnTo>
                    <a:pt x="1" y="219"/>
                  </a:lnTo>
                  <a:lnTo>
                    <a:pt x="1189" y="2220"/>
                  </a:lnTo>
                  <a:lnTo>
                    <a:pt x="2345" y="219"/>
                  </a:lnTo>
                  <a:lnTo>
                    <a:pt x="2064" y="126"/>
                  </a:lnTo>
                  <a:lnTo>
                    <a:pt x="1783" y="63"/>
                  </a:lnTo>
                  <a:lnTo>
                    <a:pt x="1470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00;p32"/>
            <p:cNvSpPr/>
            <p:nvPr/>
          </p:nvSpPr>
          <p:spPr>
            <a:xfrm>
              <a:off x="3199013" y="422735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1157" y="1"/>
                  </a:moveTo>
                  <a:lnTo>
                    <a:pt x="938" y="219"/>
                  </a:lnTo>
                  <a:lnTo>
                    <a:pt x="751" y="438"/>
                  </a:lnTo>
                  <a:lnTo>
                    <a:pt x="563" y="657"/>
                  </a:lnTo>
                  <a:lnTo>
                    <a:pt x="407" y="907"/>
                  </a:lnTo>
                  <a:lnTo>
                    <a:pt x="282" y="1188"/>
                  </a:lnTo>
                  <a:lnTo>
                    <a:pt x="157" y="1439"/>
                  </a:lnTo>
                  <a:lnTo>
                    <a:pt x="63" y="1751"/>
                  </a:lnTo>
                  <a:lnTo>
                    <a:pt x="0" y="2032"/>
                  </a:lnTo>
                  <a:lnTo>
                    <a:pt x="2345" y="2032"/>
                  </a:lnTo>
                  <a:lnTo>
                    <a:pt x="1157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01;p32"/>
            <p:cNvSpPr/>
            <p:nvPr/>
          </p:nvSpPr>
          <p:spPr>
            <a:xfrm>
              <a:off x="3199013" y="442600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0" y="1"/>
                  </a:moveTo>
                  <a:lnTo>
                    <a:pt x="63" y="313"/>
                  </a:lnTo>
                  <a:lnTo>
                    <a:pt x="157" y="595"/>
                  </a:lnTo>
                  <a:lnTo>
                    <a:pt x="344" y="1001"/>
                  </a:lnTo>
                  <a:lnTo>
                    <a:pt x="563" y="1376"/>
                  </a:lnTo>
                  <a:lnTo>
                    <a:pt x="844" y="1720"/>
                  </a:lnTo>
                  <a:lnTo>
                    <a:pt x="1188" y="2032"/>
                  </a:lnTo>
                  <a:lnTo>
                    <a:pt x="2001" y="595"/>
                  </a:lnTo>
                  <a:lnTo>
                    <a:pt x="234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02;p32"/>
            <p:cNvSpPr/>
            <p:nvPr/>
          </p:nvSpPr>
          <p:spPr>
            <a:xfrm>
              <a:off x="3332728" y="4463385"/>
              <a:ext cx="147622" cy="137743"/>
            </a:xfrm>
            <a:custGeom>
              <a:avLst/>
              <a:gdLst/>
              <a:ahLst/>
              <a:cxnLst/>
              <a:rect l="l" t="t" r="r" b="b"/>
              <a:pathLst>
                <a:path w="2346" h="2189" extrusionOk="0">
                  <a:moveTo>
                    <a:pt x="1157" y="1"/>
                  </a:moveTo>
                  <a:lnTo>
                    <a:pt x="1" y="1970"/>
                  </a:lnTo>
                  <a:lnTo>
                    <a:pt x="282" y="2064"/>
                  </a:lnTo>
                  <a:lnTo>
                    <a:pt x="564" y="2126"/>
                  </a:lnTo>
                  <a:lnTo>
                    <a:pt x="876" y="2189"/>
                  </a:lnTo>
                  <a:lnTo>
                    <a:pt x="1470" y="2189"/>
                  </a:lnTo>
                  <a:lnTo>
                    <a:pt x="1783" y="2126"/>
                  </a:lnTo>
                  <a:lnTo>
                    <a:pt x="2064" y="2064"/>
                  </a:lnTo>
                  <a:lnTo>
                    <a:pt x="2345" y="1970"/>
                  </a:lnTo>
                  <a:lnTo>
                    <a:pt x="1220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03;p32"/>
            <p:cNvSpPr/>
            <p:nvPr/>
          </p:nvSpPr>
          <p:spPr>
            <a:xfrm>
              <a:off x="3169501" y="4154618"/>
              <a:ext cx="474077" cy="472063"/>
            </a:xfrm>
            <a:custGeom>
              <a:avLst/>
              <a:gdLst/>
              <a:ahLst/>
              <a:cxnLst/>
              <a:rect l="l" t="t" r="r" b="b"/>
              <a:pathLst>
                <a:path w="7534" h="7502" extrusionOk="0">
                  <a:moveTo>
                    <a:pt x="4064" y="406"/>
                  </a:moveTo>
                  <a:lnTo>
                    <a:pt x="4377" y="469"/>
                  </a:lnTo>
                  <a:lnTo>
                    <a:pt x="4658" y="532"/>
                  </a:lnTo>
                  <a:lnTo>
                    <a:pt x="4939" y="625"/>
                  </a:lnTo>
                  <a:lnTo>
                    <a:pt x="3783" y="2626"/>
                  </a:lnTo>
                  <a:lnTo>
                    <a:pt x="2595" y="625"/>
                  </a:lnTo>
                  <a:lnTo>
                    <a:pt x="2876" y="532"/>
                  </a:lnTo>
                  <a:lnTo>
                    <a:pt x="3158" y="469"/>
                  </a:lnTo>
                  <a:lnTo>
                    <a:pt x="3470" y="406"/>
                  </a:lnTo>
                  <a:close/>
                  <a:moveTo>
                    <a:pt x="1626" y="1157"/>
                  </a:moveTo>
                  <a:lnTo>
                    <a:pt x="2814" y="3188"/>
                  </a:lnTo>
                  <a:lnTo>
                    <a:pt x="469" y="3188"/>
                  </a:lnTo>
                  <a:lnTo>
                    <a:pt x="532" y="2907"/>
                  </a:lnTo>
                  <a:lnTo>
                    <a:pt x="626" y="2595"/>
                  </a:lnTo>
                  <a:lnTo>
                    <a:pt x="751" y="2344"/>
                  </a:lnTo>
                  <a:lnTo>
                    <a:pt x="876" y="2063"/>
                  </a:lnTo>
                  <a:lnTo>
                    <a:pt x="1032" y="1813"/>
                  </a:lnTo>
                  <a:lnTo>
                    <a:pt x="1220" y="1594"/>
                  </a:lnTo>
                  <a:lnTo>
                    <a:pt x="1407" y="1375"/>
                  </a:lnTo>
                  <a:lnTo>
                    <a:pt x="1626" y="1157"/>
                  </a:lnTo>
                  <a:close/>
                  <a:moveTo>
                    <a:pt x="5908" y="1157"/>
                  </a:moveTo>
                  <a:lnTo>
                    <a:pt x="6127" y="1375"/>
                  </a:lnTo>
                  <a:lnTo>
                    <a:pt x="6315" y="1594"/>
                  </a:lnTo>
                  <a:lnTo>
                    <a:pt x="6502" y="1813"/>
                  </a:lnTo>
                  <a:lnTo>
                    <a:pt x="6658" y="2063"/>
                  </a:lnTo>
                  <a:lnTo>
                    <a:pt x="6815" y="2313"/>
                  </a:lnTo>
                  <a:lnTo>
                    <a:pt x="6908" y="2595"/>
                  </a:lnTo>
                  <a:lnTo>
                    <a:pt x="7002" y="2907"/>
                  </a:lnTo>
                  <a:lnTo>
                    <a:pt x="7065" y="3188"/>
                  </a:lnTo>
                  <a:lnTo>
                    <a:pt x="4720" y="3188"/>
                  </a:lnTo>
                  <a:lnTo>
                    <a:pt x="5908" y="1157"/>
                  </a:lnTo>
                  <a:close/>
                  <a:moveTo>
                    <a:pt x="2814" y="4314"/>
                  </a:moveTo>
                  <a:lnTo>
                    <a:pt x="2470" y="4908"/>
                  </a:lnTo>
                  <a:lnTo>
                    <a:pt x="1657" y="6345"/>
                  </a:lnTo>
                  <a:lnTo>
                    <a:pt x="1313" y="6033"/>
                  </a:lnTo>
                  <a:lnTo>
                    <a:pt x="1032" y="5689"/>
                  </a:lnTo>
                  <a:lnTo>
                    <a:pt x="813" y="5314"/>
                  </a:lnTo>
                  <a:lnTo>
                    <a:pt x="626" y="4908"/>
                  </a:lnTo>
                  <a:lnTo>
                    <a:pt x="532" y="4626"/>
                  </a:lnTo>
                  <a:lnTo>
                    <a:pt x="469" y="4314"/>
                  </a:lnTo>
                  <a:close/>
                  <a:moveTo>
                    <a:pt x="7065" y="4314"/>
                  </a:moveTo>
                  <a:lnTo>
                    <a:pt x="7002" y="4595"/>
                  </a:lnTo>
                  <a:lnTo>
                    <a:pt x="6908" y="4908"/>
                  </a:lnTo>
                  <a:lnTo>
                    <a:pt x="6815" y="5158"/>
                  </a:lnTo>
                  <a:lnTo>
                    <a:pt x="6658" y="5439"/>
                  </a:lnTo>
                  <a:lnTo>
                    <a:pt x="6502" y="5689"/>
                  </a:lnTo>
                  <a:lnTo>
                    <a:pt x="6315" y="5908"/>
                  </a:lnTo>
                  <a:lnTo>
                    <a:pt x="6127" y="6127"/>
                  </a:lnTo>
                  <a:lnTo>
                    <a:pt x="5908" y="6345"/>
                  </a:lnTo>
                  <a:lnTo>
                    <a:pt x="5095" y="4908"/>
                  </a:lnTo>
                  <a:lnTo>
                    <a:pt x="4720" y="4314"/>
                  </a:lnTo>
                  <a:close/>
                  <a:moveTo>
                    <a:pt x="3783" y="4845"/>
                  </a:moveTo>
                  <a:lnTo>
                    <a:pt x="3814" y="4908"/>
                  </a:lnTo>
                  <a:lnTo>
                    <a:pt x="4939" y="6877"/>
                  </a:lnTo>
                  <a:lnTo>
                    <a:pt x="4658" y="6971"/>
                  </a:lnTo>
                  <a:lnTo>
                    <a:pt x="4377" y="7033"/>
                  </a:lnTo>
                  <a:lnTo>
                    <a:pt x="4064" y="7096"/>
                  </a:lnTo>
                  <a:lnTo>
                    <a:pt x="3470" y="7096"/>
                  </a:lnTo>
                  <a:lnTo>
                    <a:pt x="3158" y="7033"/>
                  </a:lnTo>
                  <a:lnTo>
                    <a:pt x="2876" y="6971"/>
                  </a:lnTo>
                  <a:lnTo>
                    <a:pt x="2595" y="6877"/>
                  </a:lnTo>
                  <a:lnTo>
                    <a:pt x="3751" y="4908"/>
                  </a:lnTo>
                  <a:lnTo>
                    <a:pt x="3783" y="4845"/>
                  </a:lnTo>
                  <a:close/>
                  <a:moveTo>
                    <a:pt x="3376" y="0"/>
                  </a:moveTo>
                  <a:lnTo>
                    <a:pt x="3001" y="63"/>
                  </a:lnTo>
                  <a:lnTo>
                    <a:pt x="2657" y="156"/>
                  </a:lnTo>
                  <a:lnTo>
                    <a:pt x="2314" y="281"/>
                  </a:lnTo>
                  <a:lnTo>
                    <a:pt x="1970" y="438"/>
                  </a:lnTo>
                  <a:lnTo>
                    <a:pt x="1657" y="625"/>
                  </a:lnTo>
                  <a:lnTo>
                    <a:pt x="1376" y="844"/>
                  </a:lnTo>
                  <a:lnTo>
                    <a:pt x="1126" y="1094"/>
                  </a:lnTo>
                  <a:lnTo>
                    <a:pt x="876" y="1344"/>
                  </a:lnTo>
                  <a:lnTo>
                    <a:pt x="657" y="1657"/>
                  </a:lnTo>
                  <a:lnTo>
                    <a:pt x="469" y="1969"/>
                  </a:lnTo>
                  <a:lnTo>
                    <a:pt x="313" y="2282"/>
                  </a:lnTo>
                  <a:lnTo>
                    <a:pt x="188" y="2626"/>
                  </a:lnTo>
                  <a:lnTo>
                    <a:pt x="94" y="3001"/>
                  </a:lnTo>
                  <a:lnTo>
                    <a:pt x="32" y="3376"/>
                  </a:lnTo>
                  <a:lnTo>
                    <a:pt x="1" y="3751"/>
                  </a:lnTo>
                  <a:lnTo>
                    <a:pt x="32" y="4064"/>
                  </a:lnTo>
                  <a:lnTo>
                    <a:pt x="63" y="4345"/>
                  </a:lnTo>
                  <a:lnTo>
                    <a:pt x="126" y="4626"/>
                  </a:lnTo>
                  <a:lnTo>
                    <a:pt x="188" y="4908"/>
                  </a:lnTo>
                  <a:lnTo>
                    <a:pt x="313" y="5189"/>
                  </a:lnTo>
                  <a:lnTo>
                    <a:pt x="407" y="5439"/>
                  </a:lnTo>
                  <a:lnTo>
                    <a:pt x="563" y="5720"/>
                  </a:lnTo>
                  <a:lnTo>
                    <a:pt x="719" y="5939"/>
                  </a:lnTo>
                  <a:lnTo>
                    <a:pt x="907" y="6189"/>
                  </a:lnTo>
                  <a:lnTo>
                    <a:pt x="1095" y="6408"/>
                  </a:lnTo>
                  <a:lnTo>
                    <a:pt x="1313" y="6595"/>
                  </a:lnTo>
                  <a:lnTo>
                    <a:pt x="1532" y="6783"/>
                  </a:lnTo>
                  <a:lnTo>
                    <a:pt x="1782" y="6939"/>
                  </a:lnTo>
                  <a:lnTo>
                    <a:pt x="2032" y="7096"/>
                  </a:lnTo>
                  <a:lnTo>
                    <a:pt x="2314" y="7221"/>
                  </a:lnTo>
                  <a:lnTo>
                    <a:pt x="2564" y="7314"/>
                  </a:lnTo>
                  <a:lnTo>
                    <a:pt x="2876" y="7408"/>
                  </a:lnTo>
                  <a:lnTo>
                    <a:pt x="3158" y="7471"/>
                  </a:lnTo>
                  <a:lnTo>
                    <a:pt x="3470" y="7502"/>
                  </a:lnTo>
                  <a:lnTo>
                    <a:pt x="4158" y="7502"/>
                  </a:lnTo>
                  <a:lnTo>
                    <a:pt x="4533" y="7439"/>
                  </a:lnTo>
                  <a:lnTo>
                    <a:pt x="4877" y="7346"/>
                  </a:lnTo>
                  <a:lnTo>
                    <a:pt x="5252" y="7221"/>
                  </a:lnTo>
                  <a:lnTo>
                    <a:pt x="5564" y="7064"/>
                  </a:lnTo>
                  <a:lnTo>
                    <a:pt x="5877" y="6877"/>
                  </a:lnTo>
                  <a:lnTo>
                    <a:pt x="6158" y="6658"/>
                  </a:lnTo>
                  <a:lnTo>
                    <a:pt x="6440" y="6408"/>
                  </a:lnTo>
                  <a:lnTo>
                    <a:pt x="6690" y="6127"/>
                  </a:lnTo>
                  <a:lnTo>
                    <a:pt x="6877" y="5845"/>
                  </a:lnTo>
                  <a:lnTo>
                    <a:pt x="7096" y="5533"/>
                  </a:lnTo>
                  <a:lnTo>
                    <a:pt x="7252" y="5220"/>
                  </a:lnTo>
                  <a:lnTo>
                    <a:pt x="7377" y="4876"/>
                  </a:lnTo>
                  <a:lnTo>
                    <a:pt x="7471" y="4501"/>
                  </a:lnTo>
                  <a:lnTo>
                    <a:pt x="7502" y="4126"/>
                  </a:lnTo>
                  <a:lnTo>
                    <a:pt x="7534" y="3751"/>
                  </a:lnTo>
                  <a:lnTo>
                    <a:pt x="7502" y="3376"/>
                  </a:lnTo>
                  <a:lnTo>
                    <a:pt x="7471" y="3001"/>
                  </a:lnTo>
                  <a:lnTo>
                    <a:pt x="7377" y="2626"/>
                  </a:lnTo>
                  <a:lnTo>
                    <a:pt x="7252" y="2282"/>
                  </a:lnTo>
                  <a:lnTo>
                    <a:pt x="7096" y="1969"/>
                  </a:lnTo>
                  <a:lnTo>
                    <a:pt x="6877" y="1657"/>
                  </a:lnTo>
                  <a:lnTo>
                    <a:pt x="6690" y="1344"/>
                  </a:lnTo>
                  <a:lnTo>
                    <a:pt x="6440" y="1094"/>
                  </a:lnTo>
                  <a:lnTo>
                    <a:pt x="6158" y="844"/>
                  </a:lnTo>
                  <a:lnTo>
                    <a:pt x="5877" y="625"/>
                  </a:lnTo>
                  <a:lnTo>
                    <a:pt x="5564" y="438"/>
                  </a:lnTo>
                  <a:lnTo>
                    <a:pt x="5252" y="281"/>
                  </a:lnTo>
                  <a:lnTo>
                    <a:pt x="4877" y="156"/>
                  </a:lnTo>
                  <a:lnTo>
                    <a:pt x="4533" y="63"/>
                  </a:lnTo>
                  <a:lnTo>
                    <a:pt x="4158" y="0"/>
                  </a:lnTo>
                  <a:close/>
                </a:path>
              </a:pathLst>
            </a:custGeom>
            <a:solidFill>
              <a:srgbClr val="E9E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04;p32"/>
            <p:cNvSpPr/>
            <p:nvPr/>
          </p:nvSpPr>
          <p:spPr>
            <a:xfrm>
              <a:off x="3372119" y="4355219"/>
              <a:ext cx="70854" cy="70854"/>
            </a:xfrm>
            <a:custGeom>
              <a:avLst/>
              <a:gdLst/>
              <a:ahLst/>
              <a:cxnLst/>
              <a:rect l="l" t="t" r="r" b="b"/>
              <a:pathLst>
                <a:path w="1126" h="1126" extrusionOk="0">
                  <a:moveTo>
                    <a:pt x="438" y="0"/>
                  </a:moveTo>
                  <a:lnTo>
                    <a:pt x="344" y="63"/>
                  </a:lnTo>
                  <a:lnTo>
                    <a:pt x="250" y="94"/>
                  </a:lnTo>
                  <a:lnTo>
                    <a:pt x="156" y="157"/>
                  </a:lnTo>
                  <a:lnTo>
                    <a:pt x="94" y="250"/>
                  </a:lnTo>
                  <a:lnTo>
                    <a:pt x="31" y="344"/>
                  </a:lnTo>
                  <a:lnTo>
                    <a:pt x="0" y="438"/>
                  </a:lnTo>
                  <a:lnTo>
                    <a:pt x="0" y="563"/>
                  </a:lnTo>
                  <a:lnTo>
                    <a:pt x="0" y="657"/>
                  </a:lnTo>
                  <a:lnTo>
                    <a:pt x="31" y="782"/>
                  </a:lnTo>
                  <a:lnTo>
                    <a:pt x="94" y="876"/>
                  </a:lnTo>
                  <a:lnTo>
                    <a:pt x="156" y="938"/>
                  </a:lnTo>
                  <a:lnTo>
                    <a:pt x="250" y="1032"/>
                  </a:lnTo>
                  <a:lnTo>
                    <a:pt x="344" y="1063"/>
                  </a:lnTo>
                  <a:lnTo>
                    <a:pt x="438" y="1094"/>
                  </a:lnTo>
                  <a:lnTo>
                    <a:pt x="563" y="1126"/>
                  </a:lnTo>
                  <a:lnTo>
                    <a:pt x="656" y="1094"/>
                  </a:lnTo>
                  <a:lnTo>
                    <a:pt x="781" y="1063"/>
                  </a:lnTo>
                  <a:lnTo>
                    <a:pt x="875" y="1032"/>
                  </a:lnTo>
                  <a:lnTo>
                    <a:pt x="938" y="938"/>
                  </a:lnTo>
                  <a:lnTo>
                    <a:pt x="1000" y="876"/>
                  </a:lnTo>
                  <a:lnTo>
                    <a:pt x="1063" y="782"/>
                  </a:lnTo>
                  <a:lnTo>
                    <a:pt x="1094" y="657"/>
                  </a:lnTo>
                  <a:lnTo>
                    <a:pt x="1125" y="563"/>
                  </a:lnTo>
                  <a:lnTo>
                    <a:pt x="1094" y="438"/>
                  </a:lnTo>
                  <a:lnTo>
                    <a:pt x="1063" y="344"/>
                  </a:lnTo>
                  <a:lnTo>
                    <a:pt x="1000" y="250"/>
                  </a:lnTo>
                  <a:lnTo>
                    <a:pt x="938" y="157"/>
                  </a:lnTo>
                  <a:lnTo>
                    <a:pt x="875" y="94"/>
                  </a:lnTo>
                  <a:lnTo>
                    <a:pt x="781" y="63"/>
                  </a:lnTo>
                  <a:lnTo>
                    <a:pt x="65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705;p32"/>
            <p:cNvSpPr/>
            <p:nvPr/>
          </p:nvSpPr>
          <p:spPr>
            <a:xfrm>
              <a:off x="3086881" y="4070048"/>
              <a:ext cx="639318" cy="641206"/>
            </a:xfrm>
            <a:custGeom>
              <a:avLst/>
              <a:gdLst/>
              <a:ahLst/>
              <a:cxnLst/>
              <a:rect l="l" t="t" r="r" b="b"/>
              <a:pathLst>
                <a:path w="10160" h="10190" extrusionOk="0">
                  <a:moveTo>
                    <a:pt x="5471" y="1344"/>
                  </a:moveTo>
                  <a:lnTo>
                    <a:pt x="5846" y="1407"/>
                  </a:lnTo>
                  <a:lnTo>
                    <a:pt x="6190" y="1500"/>
                  </a:lnTo>
                  <a:lnTo>
                    <a:pt x="6565" y="1625"/>
                  </a:lnTo>
                  <a:lnTo>
                    <a:pt x="6877" y="1782"/>
                  </a:lnTo>
                  <a:lnTo>
                    <a:pt x="7190" y="1969"/>
                  </a:lnTo>
                  <a:lnTo>
                    <a:pt x="7471" y="2188"/>
                  </a:lnTo>
                  <a:lnTo>
                    <a:pt x="7753" y="2438"/>
                  </a:lnTo>
                  <a:lnTo>
                    <a:pt x="8003" y="2688"/>
                  </a:lnTo>
                  <a:lnTo>
                    <a:pt x="8190" y="3001"/>
                  </a:lnTo>
                  <a:lnTo>
                    <a:pt x="8409" y="3313"/>
                  </a:lnTo>
                  <a:lnTo>
                    <a:pt x="8565" y="3626"/>
                  </a:lnTo>
                  <a:lnTo>
                    <a:pt x="8690" y="3970"/>
                  </a:lnTo>
                  <a:lnTo>
                    <a:pt x="8784" y="4345"/>
                  </a:lnTo>
                  <a:lnTo>
                    <a:pt x="8815" y="4720"/>
                  </a:lnTo>
                  <a:lnTo>
                    <a:pt x="8847" y="5095"/>
                  </a:lnTo>
                  <a:lnTo>
                    <a:pt x="8815" y="5470"/>
                  </a:lnTo>
                  <a:lnTo>
                    <a:pt x="8784" y="5845"/>
                  </a:lnTo>
                  <a:lnTo>
                    <a:pt x="8690" y="6220"/>
                  </a:lnTo>
                  <a:lnTo>
                    <a:pt x="8565" y="6564"/>
                  </a:lnTo>
                  <a:lnTo>
                    <a:pt x="8409" y="6877"/>
                  </a:lnTo>
                  <a:lnTo>
                    <a:pt x="8190" y="7189"/>
                  </a:lnTo>
                  <a:lnTo>
                    <a:pt x="8003" y="7471"/>
                  </a:lnTo>
                  <a:lnTo>
                    <a:pt x="7753" y="7752"/>
                  </a:lnTo>
                  <a:lnTo>
                    <a:pt x="7471" y="8002"/>
                  </a:lnTo>
                  <a:lnTo>
                    <a:pt x="7190" y="8221"/>
                  </a:lnTo>
                  <a:lnTo>
                    <a:pt x="6877" y="8408"/>
                  </a:lnTo>
                  <a:lnTo>
                    <a:pt x="6565" y="8565"/>
                  </a:lnTo>
                  <a:lnTo>
                    <a:pt x="6190" y="8690"/>
                  </a:lnTo>
                  <a:lnTo>
                    <a:pt x="5846" y="8783"/>
                  </a:lnTo>
                  <a:lnTo>
                    <a:pt x="5471" y="8846"/>
                  </a:lnTo>
                  <a:lnTo>
                    <a:pt x="4783" y="8846"/>
                  </a:lnTo>
                  <a:lnTo>
                    <a:pt x="4471" y="8815"/>
                  </a:lnTo>
                  <a:lnTo>
                    <a:pt x="4189" y="8752"/>
                  </a:lnTo>
                  <a:lnTo>
                    <a:pt x="3877" y="8658"/>
                  </a:lnTo>
                  <a:lnTo>
                    <a:pt x="3627" y="8565"/>
                  </a:lnTo>
                  <a:lnTo>
                    <a:pt x="3345" y="8440"/>
                  </a:lnTo>
                  <a:lnTo>
                    <a:pt x="3095" y="8283"/>
                  </a:lnTo>
                  <a:lnTo>
                    <a:pt x="2845" y="8127"/>
                  </a:lnTo>
                  <a:lnTo>
                    <a:pt x="2626" y="7939"/>
                  </a:lnTo>
                  <a:lnTo>
                    <a:pt x="2408" y="7752"/>
                  </a:lnTo>
                  <a:lnTo>
                    <a:pt x="2220" y="7533"/>
                  </a:lnTo>
                  <a:lnTo>
                    <a:pt x="2032" y="7283"/>
                  </a:lnTo>
                  <a:lnTo>
                    <a:pt x="1876" y="7064"/>
                  </a:lnTo>
                  <a:lnTo>
                    <a:pt x="1720" y="6783"/>
                  </a:lnTo>
                  <a:lnTo>
                    <a:pt x="1626" y="6533"/>
                  </a:lnTo>
                  <a:lnTo>
                    <a:pt x="1501" y="6252"/>
                  </a:lnTo>
                  <a:lnTo>
                    <a:pt x="1439" y="5970"/>
                  </a:lnTo>
                  <a:lnTo>
                    <a:pt x="1376" y="5689"/>
                  </a:lnTo>
                  <a:lnTo>
                    <a:pt x="1345" y="5408"/>
                  </a:lnTo>
                  <a:lnTo>
                    <a:pt x="1314" y="5095"/>
                  </a:lnTo>
                  <a:lnTo>
                    <a:pt x="1345" y="4720"/>
                  </a:lnTo>
                  <a:lnTo>
                    <a:pt x="1407" y="4345"/>
                  </a:lnTo>
                  <a:lnTo>
                    <a:pt x="1501" y="3970"/>
                  </a:lnTo>
                  <a:lnTo>
                    <a:pt x="1626" y="3626"/>
                  </a:lnTo>
                  <a:lnTo>
                    <a:pt x="1782" y="3313"/>
                  </a:lnTo>
                  <a:lnTo>
                    <a:pt x="1970" y="3001"/>
                  </a:lnTo>
                  <a:lnTo>
                    <a:pt x="2189" y="2688"/>
                  </a:lnTo>
                  <a:lnTo>
                    <a:pt x="2439" y="2438"/>
                  </a:lnTo>
                  <a:lnTo>
                    <a:pt x="2689" y="2188"/>
                  </a:lnTo>
                  <a:lnTo>
                    <a:pt x="2970" y="1969"/>
                  </a:lnTo>
                  <a:lnTo>
                    <a:pt x="3283" y="1782"/>
                  </a:lnTo>
                  <a:lnTo>
                    <a:pt x="3627" y="1625"/>
                  </a:lnTo>
                  <a:lnTo>
                    <a:pt x="3970" y="1500"/>
                  </a:lnTo>
                  <a:lnTo>
                    <a:pt x="4314" y="1407"/>
                  </a:lnTo>
                  <a:lnTo>
                    <a:pt x="4689" y="1344"/>
                  </a:lnTo>
                  <a:close/>
                  <a:moveTo>
                    <a:pt x="5096" y="0"/>
                  </a:moveTo>
                  <a:lnTo>
                    <a:pt x="4564" y="31"/>
                  </a:lnTo>
                  <a:lnTo>
                    <a:pt x="4064" y="125"/>
                  </a:lnTo>
                  <a:lnTo>
                    <a:pt x="3564" y="250"/>
                  </a:lnTo>
                  <a:lnTo>
                    <a:pt x="3095" y="406"/>
                  </a:lnTo>
                  <a:lnTo>
                    <a:pt x="2658" y="625"/>
                  </a:lnTo>
                  <a:lnTo>
                    <a:pt x="2251" y="875"/>
                  </a:lnTo>
                  <a:lnTo>
                    <a:pt x="1845" y="1157"/>
                  </a:lnTo>
                  <a:lnTo>
                    <a:pt x="1501" y="1500"/>
                  </a:lnTo>
                  <a:lnTo>
                    <a:pt x="1157" y="1844"/>
                  </a:lnTo>
                  <a:lnTo>
                    <a:pt x="876" y="2251"/>
                  </a:lnTo>
                  <a:lnTo>
                    <a:pt x="626" y="2657"/>
                  </a:lnTo>
                  <a:lnTo>
                    <a:pt x="407" y="3126"/>
                  </a:lnTo>
                  <a:lnTo>
                    <a:pt x="220" y="3595"/>
                  </a:lnTo>
                  <a:lnTo>
                    <a:pt x="94" y="4064"/>
                  </a:lnTo>
                  <a:lnTo>
                    <a:pt x="32" y="4564"/>
                  </a:lnTo>
                  <a:lnTo>
                    <a:pt x="1" y="5095"/>
                  </a:lnTo>
                  <a:lnTo>
                    <a:pt x="32" y="5689"/>
                  </a:lnTo>
                  <a:lnTo>
                    <a:pt x="126" y="6252"/>
                  </a:lnTo>
                  <a:lnTo>
                    <a:pt x="251" y="6658"/>
                  </a:lnTo>
                  <a:lnTo>
                    <a:pt x="407" y="7064"/>
                  </a:lnTo>
                  <a:lnTo>
                    <a:pt x="595" y="7439"/>
                  </a:lnTo>
                  <a:lnTo>
                    <a:pt x="782" y="7814"/>
                  </a:lnTo>
                  <a:lnTo>
                    <a:pt x="1032" y="8158"/>
                  </a:lnTo>
                  <a:lnTo>
                    <a:pt x="1282" y="8471"/>
                  </a:lnTo>
                  <a:lnTo>
                    <a:pt x="1595" y="8783"/>
                  </a:lnTo>
                  <a:lnTo>
                    <a:pt x="1907" y="9065"/>
                  </a:lnTo>
                  <a:lnTo>
                    <a:pt x="2251" y="9315"/>
                  </a:lnTo>
                  <a:lnTo>
                    <a:pt x="2595" y="9534"/>
                  </a:lnTo>
                  <a:lnTo>
                    <a:pt x="2970" y="9721"/>
                  </a:lnTo>
                  <a:lnTo>
                    <a:pt x="3377" y="9877"/>
                  </a:lnTo>
                  <a:lnTo>
                    <a:pt x="3783" y="10002"/>
                  </a:lnTo>
                  <a:lnTo>
                    <a:pt x="4189" y="10096"/>
                  </a:lnTo>
                  <a:lnTo>
                    <a:pt x="4627" y="10159"/>
                  </a:lnTo>
                  <a:lnTo>
                    <a:pt x="5096" y="10190"/>
                  </a:lnTo>
                  <a:lnTo>
                    <a:pt x="5533" y="10159"/>
                  </a:lnTo>
                  <a:lnTo>
                    <a:pt x="5971" y="10096"/>
                  </a:lnTo>
                  <a:lnTo>
                    <a:pt x="6377" y="10002"/>
                  </a:lnTo>
                  <a:lnTo>
                    <a:pt x="6815" y="9877"/>
                  </a:lnTo>
                  <a:lnTo>
                    <a:pt x="7190" y="9721"/>
                  </a:lnTo>
                  <a:lnTo>
                    <a:pt x="7565" y="9534"/>
                  </a:lnTo>
                  <a:lnTo>
                    <a:pt x="7940" y="9315"/>
                  </a:lnTo>
                  <a:lnTo>
                    <a:pt x="8253" y="9065"/>
                  </a:lnTo>
                  <a:lnTo>
                    <a:pt x="8596" y="8783"/>
                  </a:lnTo>
                  <a:lnTo>
                    <a:pt x="8878" y="8471"/>
                  </a:lnTo>
                  <a:lnTo>
                    <a:pt x="9128" y="8158"/>
                  </a:lnTo>
                  <a:lnTo>
                    <a:pt x="9378" y="7814"/>
                  </a:lnTo>
                  <a:lnTo>
                    <a:pt x="9597" y="7439"/>
                  </a:lnTo>
                  <a:lnTo>
                    <a:pt x="9784" y="7064"/>
                  </a:lnTo>
                  <a:lnTo>
                    <a:pt x="9909" y="6658"/>
                  </a:lnTo>
                  <a:lnTo>
                    <a:pt x="10034" y="6252"/>
                  </a:lnTo>
                  <a:lnTo>
                    <a:pt x="10128" y="5689"/>
                  </a:lnTo>
                  <a:lnTo>
                    <a:pt x="10159" y="5095"/>
                  </a:lnTo>
                  <a:lnTo>
                    <a:pt x="10159" y="4595"/>
                  </a:lnTo>
                  <a:lnTo>
                    <a:pt x="10066" y="4095"/>
                  </a:lnTo>
                  <a:lnTo>
                    <a:pt x="9941" y="3626"/>
                  </a:lnTo>
                  <a:lnTo>
                    <a:pt x="9784" y="3157"/>
                  </a:lnTo>
                  <a:lnTo>
                    <a:pt x="9597" y="2751"/>
                  </a:lnTo>
                  <a:lnTo>
                    <a:pt x="9347" y="2313"/>
                  </a:lnTo>
                  <a:lnTo>
                    <a:pt x="9065" y="1938"/>
                  </a:lnTo>
                  <a:lnTo>
                    <a:pt x="8753" y="1594"/>
                  </a:lnTo>
                  <a:lnTo>
                    <a:pt x="8409" y="1250"/>
                  </a:lnTo>
                  <a:lnTo>
                    <a:pt x="8065" y="969"/>
                  </a:lnTo>
                  <a:lnTo>
                    <a:pt x="7659" y="719"/>
                  </a:lnTo>
                  <a:lnTo>
                    <a:pt x="7221" y="469"/>
                  </a:lnTo>
                  <a:lnTo>
                    <a:pt x="6784" y="313"/>
                  </a:lnTo>
                  <a:lnTo>
                    <a:pt x="6315" y="156"/>
                  </a:lnTo>
                  <a:lnTo>
                    <a:pt x="5846" y="63"/>
                  </a:lnTo>
                  <a:lnTo>
                    <a:pt x="5346" y="31"/>
                  </a:lnTo>
                  <a:lnTo>
                    <a:pt x="50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06;p32"/>
            <p:cNvSpPr/>
            <p:nvPr/>
          </p:nvSpPr>
          <p:spPr>
            <a:xfrm>
              <a:off x="3466506" y="442600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0" y="1"/>
                  </a:moveTo>
                  <a:lnTo>
                    <a:pt x="375" y="595"/>
                  </a:lnTo>
                  <a:lnTo>
                    <a:pt x="1188" y="2032"/>
                  </a:lnTo>
                  <a:lnTo>
                    <a:pt x="1407" y="1814"/>
                  </a:lnTo>
                  <a:lnTo>
                    <a:pt x="1595" y="1595"/>
                  </a:lnTo>
                  <a:lnTo>
                    <a:pt x="1782" y="1376"/>
                  </a:lnTo>
                  <a:lnTo>
                    <a:pt x="1938" y="1126"/>
                  </a:lnTo>
                  <a:lnTo>
                    <a:pt x="2095" y="845"/>
                  </a:lnTo>
                  <a:lnTo>
                    <a:pt x="2188" y="595"/>
                  </a:lnTo>
                  <a:lnTo>
                    <a:pt x="2282" y="282"/>
                  </a:lnTo>
                  <a:lnTo>
                    <a:pt x="234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07;p32"/>
            <p:cNvSpPr/>
            <p:nvPr/>
          </p:nvSpPr>
          <p:spPr>
            <a:xfrm>
              <a:off x="3147855" y="4089680"/>
              <a:ext cx="515419" cy="169205"/>
            </a:xfrm>
            <a:custGeom>
              <a:avLst/>
              <a:gdLst/>
              <a:ahLst/>
              <a:cxnLst/>
              <a:rect l="l" t="t" r="r" b="b"/>
              <a:pathLst>
                <a:path w="8191" h="2689" extrusionOk="0">
                  <a:moveTo>
                    <a:pt x="3939" y="1"/>
                  </a:moveTo>
                  <a:lnTo>
                    <a:pt x="3595" y="32"/>
                  </a:lnTo>
                  <a:lnTo>
                    <a:pt x="3283" y="63"/>
                  </a:lnTo>
                  <a:lnTo>
                    <a:pt x="2970" y="126"/>
                  </a:lnTo>
                  <a:lnTo>
                    <a:pt x="2658" y="219"/>
                  </a:lnTo>
                  <a:lnTo>
                    <a:pt x="2345" y="313"/>
                  </a:lnTo>
                  <a:lnTo>
                    <a:pt x="2064" y="438"/>
                  </a:lnTo>
                  <a:lnTo>
                    <a:pt x="1782" y="595"/>
                  </a:lnTo>
                  <a:lnTo>
                    <a:pt x="1501" y="751"/>
                  </a:lnTo>
                  <a:lnTo>
                    <a:pt x="1251" y="907"/>
                  </a:lnTo>
                  <a:lnTo>
                    <a:pt x="1001" y="1126"/>
                  </a:lnTo>
                  <a:lnTo>
                    <a:pt x="782" y="1345"/>
                  </a:lnTo>
                  <a:lnTo>
                    <a:pt x="563" y="1564"/>
                  </a:lnTo>
                  <a:lnTo>
                    <a:pt x="345" y="1814"/>
                  </a:lnTo>
                  <a:lnTo>
                    <a:pt x="157" y="2064"/>
                  </a:lnTo>
                  <a:lnTo>
                    <a:pt x="1" y="2345"/>
                  </a:lnTo>
                  <a:lnTo>
                    <a:pt x="219" y="2470"/>
                  </a:lnTo>
                  <a:lnTo>
                    <a:pt x="376" y="2220"/>
                  </a:lnTo>
                  <a:lnTo>
                    <a:pt x="532" y="1970"/>
                  </a:lnTo>
                  <a:lnTo>
                    <a:pt x="720" y="1751"/>
                  </a:lnTo>
                  <a:lnTo>
                    <a:pt x="907" y="1532"/>
                  </a:lnTo>
                  <a:lnTo>
                    <a:pt x="1126" y="1345"/>
                  </a:lnTo>
                  <a:lnTo>
                    <a:pt x="1345" y="1157"/>
                  </a:lnTo>
                  <a:lnTo>
                    <a:pt x="1564" y="1001"/>
                  </a:lnTo>
                  <a:lnTo>
                    <a:pt x="1814" y="845"/>
                  </a:lnTo>
                  <a:lnTo>
                    <a:pt x="2314" y="595"/>
                  </a:lnTo>
                  <a:lnTo>
                    <a:pt x="2595" y="501"/>
                  </a:lnTo>
                  <a:lnTo>
                    <a:pt x="2876" y="407"/>
                  </a:lnTo>
                  <a:lnTo>
                    <a:pt x="3158" y="344"/>
                  </a:lnTo>
                  <a:lnTo>
                    <a:pt x="3439" y="313"/>
                  </a:lnTo>
                  <a:lnTo>
                    <a:pt x="3720" y="282"/>
                  </a:lnTo>
                  <a:lnTo>
                    <a:pt x="4033" y="251"/>
                  </a:lnTo>
                  <a:lnTo>
                    <a:pt x="4252" y="251"/>
                  </a:lnTo>
                  <a:lnTo>
                    <a:pt x="4564" y="282"/>
                  </a:lnTo>
                  <a:lnTo>
                    <a:pt x="4846" y="344"/>
                  </a:lnTo>
                  <a:lnTo>
                    <a:pt x="5127" y="407"/>
                  </a:lnTo>
                  <a:lnTo>
                    <a:pt x="5408" y="470"/>
                  </a:lnTo>
                  <a:lnTo>
                    <a:pt x="5690" y="563"/>
                  </a:lnTo>
                  <a:lnTo>
                    <a:pt x="5971" y="688"/>
                  </a:lnTo>
                  <a:lnTo>
                    <a:pt x="6221" y="813"/>
                  </a:lnTo>
                  <a:lnTo>
                    <a:pt x="6471" y="970"/>
                  </a:lnTo>
                  <a:lnTo>
                    <a:pt x="6690" y="1126"/>
                  </a:lnTo>
                  <a:lnTo>
                    <a:pt x="6909" y="1313"/>
                  </a:lnTo>
                  <a:lnTo>
                    <a:pt x="7127" y="1501"/>
                  </a:lnTo>
                  <a:lnTo>
                    <a:pt x="7315" y="1720"/>
                  </a:lnTo>
                  <a:lnTo>
                    <a:pt x="7502" y="1939"/>
                  </a:lnTo>
                  <a:lnTo>
                    <a:pt x="7659" y="2189"/>
                  </a:lnTo>
                  <a:lnTo>
                    <a:pt x="7815" y="2439"/>
                  </a:lnTo>
                  <a:lnTo>
                    <a:pt x="7940" y="2689"/>
                  </a:lnTo>
                  <a:lnTo>
                    <a:pt x="8190" y="2564"/>
                  </a:lnTo>
                  <a:lnTo>
                    <a:pt x="8034" y="2314"/>
                  </a:lnTo>
                  <a:lnTo>
                    <a:pt x="7878" y="2032"/>
                  </a:lnTo>
                  <a:lnTo>
                    <a:pt x="7690" y="1782"/>
                  </a:lnTo>
                  <a:lnTo>
                    <a:pt x="7502" y="1564"/>
                  </a:lnTo>
                  <a:lnTo>
                    <a:pt x="7315" y="1345"/>
                  </a:lnTo>
                  <a:lnTo>
                    <a:pt x="7065" y="1126"/>
                  </a:lnTo>
                  <a:lnTo>
                    <a:pt x="6846" y="938"/>
                  </a:lnTo>
                  <a:lnTo>
                    <a:pt x="6596" y="782"/>
                  </a:lnTo>
                  <a:lnTo>
                    <a:pt x="6346" y="626"/>
                  </a:lnTo>
                  <a:lnTo>
                    <a:pt x="6065" y="470"/>
                  </a:lnTo>
                  <a:lnTo>
                    <a:pt x="5783" y="344"/>
                  </a:lnTo>
                  <a:lnTo>
                    <a:pt x="5502" y="251"/>
                  </a:lnTo>
                  <a:lnTo>
                    <a:pt x="5189" y="157"/>
                  </a:lnTo>
                  <a:lnTo>
                    <a:pt x="4908" y="94"/>
                  </a:lnTo>
                  <a:lnTo>
                    <a:pt x="4596" y="32"/>
                  </a:lnTo>
                  <a:lnTo>
                    <a:pt x="4252" y="32"/>
                  </a:lnTo>
                  <a:lnTo>
                    <a:pt x="3939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708;p32"/>
            <p:cNvSpPr/>
            <p:nvPr/>
          </p:nvSpPr>
          <p:spPr>
            <a:xfrm>
              <a:off x="1175100" y="4227358"/>
              <a:ext cx="145608" cy="127927"/>
            </a:xfrm>
            <a:custGeom>
              <a:avLst/>
              <a:gdLst/>
              <a:ahLst/>
              <a:cxnLst/>
              <a:rect l="l" t="t" r="r" b="b"/>
              <a:pathLst>
                <a:path w="2314" h="2033" extrusionOk="0">
                  <a:moveTo>
                    <a:pt x="1157" y="1"/>
                  </a:moveTo>
                  <a:lnTo>
                    <a:pt x="1" y="2032"/>
                  </a:lnTo>
                  <a:lnTo>
                    <a:pt x="2314" y="2032"/>
                  </a:lnTo>
                  <a:lnTo>
                    <a:pt x="2251" y="1751"/>
                  </a:lnTo>
                  <a:lnTo>
                    <a:pt x="2157" y="1439"/>
                  </a:lnTo>
                  <a:lnTo>
                    <a:pt x="2064" y="1157"/>
                  </a:lnTo>
                  <a:lnTo>
                    <a:pt x="1907" y="907"/>
                  </a:lnTo>
                  <a:lnTo>
                    <a:pt x="1751" y="657"/>
                  </a:lnTo>
                  <a:lnTo>
                    <a:pt x="1563" y="438"/>
                  </a:lnTo>
                  <a:lnTo>
                    <a:pt x="1376" y="219"/>
                  </a:lnTo>
                  <a:lnTo>
                    <a:pt x="1157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09;p32"/>
            <p:cNvSpPr/>
            <p:nvPr/>
          </p:nvSpPr>
          <p:spPr>
            <a:xfrm>
              <a:off x="1039371" y="4180165"/>
              <a:ext cx="147622" cy="139693"/>
            </a:xfrm>
            <a:custGeom>
              <a:avLst/>
              <a:gdLst/>
              <a:ahLst/>
              <a:cxnLst/>
              <a:rect l="l" t="t" r="r" b="b"/>
              <a:pathLst>
                <a:path w="2346" h="2220" extrusionOk="0">
                  <a:moveTo>
                    <a:pt x="876" y="0"/>
                  </a:moveTo>
                  <a:lnTo>
                    <a:pt x="563" y="63"/>
                  </a:lnTo>
                  <a:lnTo>
                    <a:pt x="282" y="126"/>
                  </a:lnTo>
                  <a:lnTo>
                    <a:pt x="1" y="219"/>
                  </a:lnTo>
                  <a:lnTo>
                    <a:pt x="1189" y="2220"/>
                  </a:lnTo>
                  <a:lnTo>
                    <a:pt x="2345" y="219"/>
                  </a:lnTo>
                  <a:lnTo>
                    <a:pt x="2064" y="126"/>
                  </a:lnTo>
                  <a:lnTo>
                    <a:pt x="1782" y="63"/>
                  </a:lnTo>
                  <a:lnTo>
                    <a:pt x="1501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10;p32"/>
            <p:cNvSpPr/>
            <p:nvPr/>
          </p:nvSpPr>
          <p:spPr>
            <a:xfrm>
              <a:off x="905656" y="422735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1188" y="1"/>
                  </a:moveTo>
                  <a:lnTo>
                    <a:pt x="969" y="219"/>
                  </a:lnTo>
                  <a:lnTo>
                    <a:pt x="750" y="438"/>
                  </a:lnTo>
                  <a:lnTo>
                    <a:pt x="563" y="657"/>
                  </a:lnTo>
                  <a:lnTo>
                    <a:pt x="407" y="907"/>
                  </a:lnTo>
                  <a:lnTo>
                    <a:pt x="282" y="1188"/>
                  </a:lnTo>
                  <a:lnTo>
                    <a:pt x="157" y="1439"/>
                  </a:lnTo>
                  <a:lnTo>
                    <a:pt x="63" y="1751"/>
                  </a:lnTo>
                  <a:lnTo>
                    <a:pt x="0" y="2032"/>
                  </a:lnTo>
                  <a:lnTo>
                    <a:pt x="2345" y="2032"/>
                  </a:lnTo>
                  <a:lnTo>
                    <a:pt x="1188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11;p32"/>
            <p:cNvSpPr/>
            <p:nvPr/>
          </p:nvSpPr>
          <p:spPr>
            <a:xfrm>
              <a:off x="905656" y="4426008"/>
              <a:ext cx="147559" cy="127927"/>
            </a:xfrm>
            <a:custGeom>
              <a:avLst/>
              <a:gdLst/>
              <a:ahLst/>
              <a:cxnLst/>
              <a:rect l="l" t="t" r="r" b="b"/>
              <a:pathLst>
                <a:path w="2345" h="2033" extrusionOk="0">
                  <a:moveTo>
                    <a:pt x="0" y="1"/>
                  </a:moveTo>
                  <a:lnTo>
                    <a:pt x="63" y="313"/>
                  </a:lnTo>
                  <a:lnTo>
                    <a:pt x="157" y="595"/>
                  </a:lnTo>
                  <a:lnTo>
                    <a:pt x="344" y="1001"/>
                  </a:lnTo>
                  <a:lnTo>
                    <a:pt x="594" y="1376"/>
                  </a:lnTo>
                  <a:lnTo>
                    <a:pt x="844" y="1720"/>
                  </a:lnTo>
                  <a:lnTo>
                    <a:pt x="1188" y="2032"/>
                  </a:lnTo>
                  <a:lnTo>
                    <a:pt x="2001" y="595"/>
                  </a:lnTo>
                  <a:lnTo>
                    <a:pt x="2345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712;p32"/>
            <p:cNvSpPr/>
            <p:nvPr/>
          </p:nvSpPr>
          <p:spPr>
            <a:xfrm>
              <a:off x="1039371" y="4463385"/>
              <a:ext cx="147622" cy="137743"/>
            </a:xfrm>
            <a:custGeom>
              <a:avLst/>
              <a:gdLst/>
              <a:ahLst/>
              <a:cxnLst/>
              <a:rect l="l" t="t" r="r" b="b"/>
              <a:pathLst>
                <a:path w="2346" h="2189" extrusionOk="0">
                  <a:moveTo>
                    <a:pt x="1157" y="1"/>
                  </a:moveTo>
                  <a:lnTo>
                    <a:pt x="1" y="1970"/>
                  </a:lnTo>
                  <a:lnTo>
                    <a:pt x="282" y="2064"/>
                  </a:lnTo>
                  <a:lnTo>
                    <a:pt x="563" y="2126"/>
                  </a:lnTo>
                  <a:lnTo>
                    <a:pt x="876" y="2189"/>
                  </a:lnTo>
                  <a:lnTo>
                    <a:pt x="1501" y="2189"/>
                  </a:lnTo>
                  <a:lnTo>
                    <a:pt x="1782" y="2126"/>
                  </a:lnTo>
                  <a:lnTo>
                    <a:pt x="2064" y="2064"/>
                  </a:lnTo>
                  <a:lnTo>
                    <a:pt x="2345" y="1970"/>
                  </a:lnTo>
                  <a:lnTo>
                    <a:pt x="1220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713;p32"/>
            <p:cNvSpPr/>
            <p:nvPr/>
          </p:nvSpPr>
          <p:spPr>
            <a:xfrm>
              <a:off x="876144" y="4154618"/>
              <a:ext cx="474077" cy="472063"/>
            </a:xfrm>
            <a:custGeom>
              <a:avLst/>
              <a:gdLst/>
              <a:ahLst/>
              <a:cxnLst/>
              <a:rect l="l" t="t" r="r" b="b"/>
              <a:pathLst>
                <a:path w="7534" h="7502" extrusionOk="0">
                  <a:moveTo>
                    <a:pt x="4095" y="406"/>
                  </a:moveTo>
                  <a:lnTo>
                    <a:pt x="4376" y="469"/>
                  </a:lnTo>
                  <a:lnTo>
                    <a:pt x="4658" y="532"/>
                  </a:lnTo>
                  <a:lnTo>
                    <a:pt x="4939" y="625"/>
                  </a:lnTo>
                  <a:lnTo>
                    <a:pt x="3783" y="2626"/>
                  </a:lnTo>
                  <a:lnTo>
                    <a:pt x="2595" y="625"/>
                  </a:lnTo>
                  <a:lnTo>
                    <a:pt x="2876" y="532"/>
                  </a:lnTo>
                  <a:lnTo>
                    <a:pt x="3157" y="469"/>
                  </a:lnTo>
                  <a:lnTo>
                    <a:pt x="3470" y="406"/>
                  </a:lnTo>
                  <a:close/>
                  <a:moveTo>
                    <a:pt x="1657" y="1157"/>
                  </a:moveTo>
                  <a:lnTo>
                    <a:pt x="2814" y="3188"/>
                  </a:lnTo>
                  <a:lnTo>
                    <a:pt x="469" y="3188"/>
                  </a:lnTo>
                  <a:lnTo>
                    <a:pt x="532" y="2907"/>
                  </a:lnTo>
                  <a:lnTo>
                    <a:pt x="626" y="2595"/>
                  </a:lnTo>
                  <a:lnTo>
                    <a:pt x="751" y="2344"/>
                  </a:lnTo>
                  <a:lnTo>
                    <a:pt x="876" y="2063"/>
                  </a:lnTo>
                  <a:lnTo>
                    <a:pt x="1032" y="1813"/>
                  </a:lnTo>
                  <a:lnTo>
                    <a:pt x="1219" y="1594"/>
                  </a:lnTo>
                  <a:lnTo>
                    <a:pt x="1438" y="1375"/>
                  </a:lnTo>
                  <a:lnTo>
                    <a:pt x="1657" y="1157"/>
                  </a:lnTo>
                  <a:close/>
                  <a:moveTo>
                    <a:pt x="5908" y="1157"/>
                  </a:moveTo>
                  <a:lnTo>
                    <a:pt x="6127" y="1375"/>
                  </a:lnTo>
                  <a:lnTo>
                    <a:pt x="6314" y="1594"/>
                  </a:lnTo>
                  <a:lnTo>
                    <a:pt x="6502" y="1813"/>
                  </a:lnTo>
                  <a:lnTo>
                    <a:pt x="6658" y="2063"/>
                  </a:lnTo>
                  <a:lnTo>
                    <a:pt x="6815" y="2313"/>
                  </a:lnTo>
                  <a:lnTo>
                    <a:pt x="6908" y="2595"/>
                  </a:lnTo>
                  <a:lnTo>
                    <a:pt x="7002" y="2907"/>
                  </a:lnTo>
                  <a:lnTo>
                    <a:pt x="7065" y="3188"/>
                  </a:lnTo>
                  <a:lnTo>
                    <a:pt x="4752" y="3188"/>
                  </a:lnTo>
                  <a:lnTo>
                    <a:pt x="5908" y="1157"/>
                  </a:lnTo>
                  <a:close/>
                  <a:moveTo>
                    <a:pt x="2814" y="4314"/>
                  </a:moveTo>
                  <a:lnTo>
                    <a:pt x="2470" y="4908"/>
                  </a:lnTo>
                  <a:lnTo>
                    <a:pt x="1657" y="6345"/>
                  </a:lnTo>
                  <a:lnTo>
                    <a:pt x="1313" y="6033"/>
                  </a:lnTo>
                  <a:lnTo>
                    <a:pt x="1063" y="5689"/>
                  </a:lnTo>
                  <a:lnTo>
                    <a:pt x="813" y="5314"/>
                  </a:lnTo>
                  <a:lnTo>
                    <a:pt x="626" y="4908"/>
                  </a:lnTo>
                  <a:lnTo>
                    <a:pt x="532" y="4626"/>
                  </a:lnTo>
                  <a:lnTo>
                    <a:pt x="469" y="4314"/>
                  </a:lnTo>
                  <a:close/>
                  <a:moveTo>
                    <a:pt x="7065" y="4314"/>
                  </a:moveTo>
                  <a:lnTo>
                    <a:pt x="7002" y="4595"/>
                  </a:lnTo>
                  <a:lnTo>
                    <a:pt x="6908" y="4908"/>
                  </a:lnTo>
                  <a:lnTo>
                    <a:pt x="6815" y="5158"/>
                  </a:lnTo>
                  <a:lnTo>
                    <a:pt x="6658" y="5439"/>
                  </a:lnTo>
                  <a:lnTo>
                    <a:pt x="6502" y="5689"/>
                  </a:lnTo>
                  <a:lnTo>
                    <a:pt x="6314" y="5908"/>
                  </a:lnTo>
                  <a:lnTo>
                    <a:pt x="6127" y="6127"/>
                  </a:lnTo>
                  <a:lnTo>
                    <a:pt x="5908" y="6345"/>
                  </a:lnTo>
                  <a:lnTo>
                    <a:pt x="5095" y="4908"/>
                  </a:lnTo>
                  <a:lnTo>
                    <a:pt x="4752" y="4314"/>
                  </a:lnTo>
                  <a:close/>
                  <a:moveTo>
                    <a:pt x="3783" y="4845"/>
                  </a:moveTo>
                  <a:lnTo>
                    <a:pt x="3814" y="4908"/>
                  </a:lnTo>
                  <a:lnTo>
                    <a:pt x="4939" y="6877"/>
                  </a:lnTo>
                  <a:lnTo>
                    <a:pt x="4658" y="6971"/>
                  </a:lnTo>
                  <a:lnTo>
                    <a:pt x="4376" y="7033"/>
                  </a:lnTo>
                  <a:lnTo>
                    <a:pt x="4095" y="7096"/>
                  </a:lnTo>
                  <a:lnTo>
                    <a:pt x="3470" y="7096"/>
                  </a:lnTo>
                  <a:lnTo>
                    <a:pt x="3157" y="7033"/>
                  </a:lnTo>
                  <a:lnTo>
                    <a:pt x="2876" y="6971"/>
                  </a:lnTo>
                  <a:lnTo>
                    <a:pt x="2595" y="6877"/>
                  </a:lnTo>
                  <a:lnTo>
                    <a:pt x="3751" y="4908"/>
                  </a:lnTo>
                  <a:lnTo>
                    <a:pt x="3783" y="4845"/>
                  </a:lnTo>
                  <a:close/>
                  <a:moveTo>
                    <a:pt x="3376" y="0"/>
                  </a:moveTo>
                  <a:lnTo>
                    <a:pt x="3032" y="63"/>
                  </a:lnTo>
                  <a:lnTo>
                    <a:pt x="2657" y="156"/>
                  </a:lnTo>
                  <a:lnTo>
                    <a:pt x="2313" y="281"/>
                  </a:lnTo>
                  <a:lnTo>
                    <a:pt x="1970" y="438"/>
                  </a:lnTo>
                  <a:lnTo>
                    <a:pt x="1688" y="625"/>
                  </a:lnTo>
                  <a:lnTo>
                    <a:pt x="1376" y="844"/>
                  </a:lnTo>
                  <a:lnTo>
                    <a:pt x="1126" y="1094"/>
                  </a:lnTo>
                  <a:lnTo>
                    <a:pt x="876" y="1344"/>
                  </a:lnTo>
                  <a:lnTo>
                    <a:pt x="657" y="1657"/>
                  </a:lnTo>
                  <a:lnTo>
                    <a:pt x="469" y="1969"/>
                  </a:lnTo>
                  <a:lnTo>
                    <a:pt x="313" y="2282"/>
                  </a:lnTo>
                  <a:lnTo>
                    <a:pt x="188" y="2626"/>
                  </a:lnTo>
                  <a:lnTo>
                    <a:pt x="94" y="3001"/>
                  </a:lnTo>
                  <a:lnTo>
                    <a:pt x="32" y="3376"/>
                  </a:lnTo>
                  <a:lnTo>
                    <a:pt x="0" y="3751"/>
                  </a:lnTo>
                  <a:lnTo>
                    <a:pt x="32" y="4064"/>
                  </a:lnTo>
                  <a:lnTo>
                    <a:pt x="63" y="4345"/>
                  </a:lnTo>
                  <a:lnTo>
                    <a:pt x="125" y="4626"/>
                  </a:lnTo>
                  <a:lnTo>
                    <a:pt x="188" y="4908"/>
                  </a:lnTo>
                  <a:lnTo>
                    <a:pt x="313" y="5189"/>
                  </a:lnTo>
                  <a:lnTo>
                    <a:pt x="438" y="5439"/>
                  </a:lnTo>
                  <a:lnTo>
                    <a:pt x="563" y="5720"/>
                  </a:lnTo>
                  <a:lnTo>
                    <a:pt x="719" y="5939"/>
                  </a:lnTo>
                  <a:lnTo>
                    <a:pt x="907" y="6189"/>
                  </a:lnTo>
                  <a:lnTo>
                    <a:pt x="1094" y="6408"/>
                  </a:lnTo>
                  <a:lnTo>
                    <a:pt x="1313" y="6595"/>
                  </a:lnTo>
                  <a:lnTo>
                    <a:pt x="1532" y="6783"/>
                  </a:lnTo>
                  <a:lnTo>
                    <a:pt x="1782" y="6939"/>
                  </a:lnTo>
                  <a:lnTo>
                    <a:pt x="2032" y="7096"/>
                  </a:lnTo>
                  <a:lnTo>
                    <a:pt x="2313" y="7221"/>
                  </a:lnTo>
                  <a:lnTo>
                    <a:pt x="2595" y="7314"/>
                  </a:lnTo>
                  <a:lnTo>
                    <a:pt x="2876" y="7408"/>
                  </a:lnTo>
                  <a:lnTo>
                    <a:pt x="3157" y="7471"/>
                  </a:lnTo>
                  <a:lnTo>
                    <a:pt x="3470" y="7502"/>
                  </a:lnTo>
                  <a:lnTo>
                    <a:pt x="4158" y="7502"/>
                  </a:lnTo>
                  <a:lnTo>
                    <a:pt x="4533" y="7439"/>
                  </a:lnTo>
                  <a:lnTo>
                    <a:pt x="4908" y="7346"/>
                  </a:lnTo>
                  <a:lnTo>
                    <a:pt x="5252" y="7221"/>
                  </a:lnTo>
                  <a:lnTo>
                    <a:pt x="5564" y="7064"/>
                  </a:lnTo>
                  <a:lnTo>
                    <a:pt x="5877" y="6877"/>
                  </a:lnTo>
                  <a:lnTo>
                    <a:pt x="6158" y="6658"/>
                  </a:lnTo>
                  <a:lnTo>
                    <a:pt x="6439" y="6408"/>
                  </a:lnTo>
                  <a:lnTo>
                    <a:pt x="6690" y="6127"/>
                  </a:lnTo>
                  <a:lnTo>
                    <a:pt x="6908" y="5845"/>
                  </a:lnTo>
                  <a:lnTo>
                    <a:pt x="7096" y="5533"/>
                  </a:lnTo>
                  <a:lnTo>
                    <a:pt x="7252" y="5220"/>
                  </a:lnTo>
                  <a:lnTo>
                    <a:pt x="7377" y="4876"/>
                  </a:lnTo>
                  <a:lnTo>
                    <a:pt x="7471" y="4501"/>
                  </a:lnTo>
                  <a:lnTo>
                    <a:pt x="7533" y="4126"/>
                  </a:lnTo>
                  <a:lnTo>
                    <a:pt x="7533" y="3751"/>
                  </a:lnTo>
                  <a:lnTo>
                    <a:pt x="7533" y="3376"/>
                  </a:lnTo>
                  <a:lnTo>
                    <a:pt x="7471" y="3001"/>
                  </a:lnTo>
                  <a:lnTo>
                    <a:pt x="7377" y="2626"/>
                  </a:lnTo>
                  <a:lnTo>
                    <a:pt x="7252" y="2282"/>
                  </a:lnTo>
                  <a:lnTo>
                    <a:pt x="7096" y="1969"/>
                  </a:lnTo>
                  <a:lnTo>
                    <a:pt x="6908" y="1657"/>
                  </a:lnTo>
                  <a:lnTo>
                    <a:pt x="6690" y="1344"/>
                  </a:lnTo>
                  <a:lnTo>
                    <a:pt x="6439" y="1094"/>
                  </a:lnTo>
                  <a:lnTo>
                    <a:pt x="6158" y="844"/>
                  </a:lnTo>
                  <a:lnTo>
                    <a:pt x="5877" y="625"/>
                  </a:lnTo>
                  <a:lnTo>
                    <a:pt x="5564" y="438"/>
                  </a:lnTo>
                  <a:lnTo>
                    <a:pt x="5252" y="281"/>
                  </a:lnTo>
                  <a:lnTo>
                    <a:pt x="4908" y="156"/>
                  </a:lnTo>
                  <a:lnTo>
                    <a:pt x="4533" y="63"/>
                  </a:lnTo>
                  <a:lnTo>
                    <a:pt x="4158" y="0"/>
                  </a:lnTo>
                  <a:close/>
                </a:path>
              </a:pathLst>
            </a:custGeom>
            <a:solidFill>
              <a:srgbClr val="E9E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14;p32"/>
            <p:cNvSpPr/>
            <p:nvPr/>
          </p:nvSpPr>
          <p:spPr>
            <a:xfrm>
              <a:off x="1078699" y="4355219"/>
              <a:ext cx="70916" cy="70854"/>
            </a:xfrm>
            <a:custGeom>
              <a:avLst/>
              <a:gdLst/>
              <a:ahLst/>
              <a:cxnLst/>
              <a:rect l="l" t="t" r="r" b="b"/>
              <a:pathLst>
                <a:path w="1127" h="1126" extrusionOk="0">
                  <a:moveTo>
                    <a:pt x="439" y="0"/>
                  </a:moveTo>
                  <a:lnTo>
                    <a:pt x="345" y="63"/>
                  </a:lnTo>
                  <a:lnTo>
                    <a:pt x="251" y="94"/>
                  </a:lnTo>
                  <a:lnTo>
                    <a:pt x="157" y="157"/>
                  </a:lnTo>
                  <a:lnTo>
                    <a:pt x="95" y="250"/>
                  </a:lnTo>
                  <a:lnTo>
                    <a:pt x="32" y="344"/>
                  </a:lnTo>
                  <a:lnTo>
                    <a:pt x="1" y="438"/>
                  </a:lnTo>
                  <a:lnTo>
                    <a:pt x="1" y="563"/>
                  </a:lnTo>
                  <a:lnTo>
                    <a:pt x="1" y="657"/>
                  </a:lnTo>
                  <a:lnTo>
                    <a:pt x="32" y="782"/>
                  </a:lnTo>
                  <a:lnTo>
                    <a:pt x="95" y="876"/>
                  </a:lnTo>
                  <a:lnTo>
                    <a:pt x="157" y="938"/>
                  </a:lnTo>
                  <a:lnTo>
                    <a:pt x="251" y="1032"/>
                  </a:lnTo>
                  <a:lnTo>
                    <a:pt x="345" y="1063"/>
                  </a:lnTo>
                  <a:lnTo>
                    <a:pt x="439" y="1094"/>
                  </a:lnTo>
                  <a:lnTo>
                    <a:pt x="564" y="1126"/>
                  </a:lnTo>
                  <a:lnTo>
                    <a:pt x="657" y="1094"/>
                  </a:lnTo>
                  <a:lnTo>
                    <a:pt x="782" y="1063"/>
                  </a:lnTo>
                  <a:lnTo>
                    <a:pt x="876" y="1032"/>
                  </a:lnTo>
                  <a:lnTo>
                    <a:pt x="939" y="938"/>
                  </a:lnTo>
                  <a:lnTo>
                    <a:pt x="1032" y="876"/>
                  </a:lnTo>
                  <a:lnTo>
                    <a:pt x="1064" y="782"/>
                  </a:lnTo>
                  <a:lnTo>
                    <a:pt x="1095" y="657"/>
                  </a:lnTo>
                  <a:lnTo>
                    <a:pt x="1126" y="563"/>
                  </a:lnTo>
                  <a:lnTo>
                    <a:pt x="1095" y="438"/>
                  </a:lnTo>
                  <a:lnTo>
                    <a:pt x="1064" y="344"/>
                  </a:lnTo>
                  <a:lnTo>
                    <a:pt x="1032" y="250"/>
                  </a:lnTo>
                  <a:lnTo>
                    <a:pt x="939" y="157"/>
                  </a:lnTo>
                  <a:lnTo>
                    <a:pt x="876" y="94"/>
                  </a:lnTo>
                  <a:lnTo>
                    <a:pt x="782" y="63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715;p32"/>
            <p:cNvSpPr/>
            <p:nvPr/>
          </p:nvSpPr>
          <p:spPr>
            <a:xfrm>
              <a:off x="793524" y="4070048"/>
              <a:ext cx="639318" cy="641206"/>
            </a:xfrm>
            <a:custGeom>
              <a:avLst/>
              <a:gdLst/>
              <a:ahLst/>
              <a:cxnLst/>
              <a:rect l="l" t="t" r="r" b="b"/>
              <a:pathLst>
                <a:path w="10160" h="10190" extrusionOk="0">
                  <a:moveTo>
                    <a:pt x="5471" y="1344"/>
                  </a:moveTo>
                  <a:lnTo>
                    <a:pt x="5846" y="1407"/>
                  </a:lnTo>
                  <a:lnTo>
                    <a:pt x="6221" y="1500"/>
                  </a:lnTo>
                  <a:lnTo>
                    <a:pt x="6565" y="1625"/>
                  </a:lnTo>
                  <a:lnTo>
                    <a:pt x="6877" y="1782"/>
                  </a:lnTo>
                  <a:lnTo>
                    <a:pt x="7190" y="1969"/>
                  </a:lnTo>
                  <a:lnTo>
                    <a:pt x="7471" y="2188"/>
                  </a:lnTo>
                  <a:lnTo>
                    <a:pt x="7752" y="2438"/>
                  </a:lnTo>
                  <a:lnTo>
                    <a:pt x="8003" y="2688"/>
                  </a:lnTo>
                  <a:lnTo>
                    <a:pt x="8221" y="3001"/>
                  </a:lnTo>
                  <a:lnTo>
                    <a:pt x="8409" y="3313"/>
                  </a:lnTo>
                  <a:lnTo>
                    <a:pt x="8565" y="3626"/>
                  </a:lnTo>
                  <a:lnTo>
                    <a:pt x="8690" y="3970"/>
                  </a:lnTo>
                  <a:lnTo>
                    <a:pt x="8784" y="4345"/>
                  </a:lnTo>
                  <a:lnTo>
                    <a:pt x="8846" y="4720"/>
                  </a:lnTo>
                  <a:lnTo>
                    <a:pt x="8846" y="5095"/>
                  </a:lnTo>
                  <a:lnTo>
                    <a:pt x="8846" y="5470"/>
                  </a:lnTo>
                  <a:lnTo>
                    <a:pt x="8784" y="5845"/>
                  </a:lnTo>
                  <a:lnTo>
                    <a:pt x="8690" y="6220"/>
                  </a:lnTo>
                  <a:lnTo>
                    <a:pt x="8565" y="6564"/>
                  </a:lnTo>
                  <a:lnTo>
                    <a:pt x="8409" y="6877"/>
                  </a:lnTo>
                  <a:lnTo>
                    <a:pt x="8221" y="7189"/>
                  </a:lnTo>
                  <a:lnTo>
                    <a:pt x="8003" y="7471"/>
                  </a:lnTo>
                  <a:lnTo>
                    <a:pt x="7752" y="7752"/>
                  </a:lnTo>
                  <a:lnTo>
                    <a:pt x="7471" y="8002"/>
                  </a:lnTo>
                  <a:lnTo>
                    <a:pt x="7190" y="8221"/>
                  </a:lnTo>
                  <a:lnTo>
                    <a:pt x="6877" y="8408"/>
                  </a:lnTo>
                  <a:lnTo>
                    <a:pt x="6565" y="8565"/>
                  </a:lnTo>
                  <a:lnTo>
                    <a:pt x="6221" y="8690"/>
                  </a:lnTo>
                  <a:lnTo>
                    <a:pt x="5846" y="8783"/>
                  </a:lnTo>
                  <a:lnTo>
                    <a:pt x="5471" y="8846"/>
                  </a:lnTo>
                  <a:lnTo>
                    <a:pt x="4783" y="8846"/>
                  </a:lnTo>
                  <a:lnTo>
                    <a:pt x="4470" y="8815"/>
                  </a:lnTo>
                  <a:lnTo>
                    <a:pt x="4189" y="8752"/>
                  </a:lnTo>
                  <a:lnTo>
                    <a:pt x="3908" y="8658"/>
                  </a:lnTo>
                  <a:lnTo>
                    <a:pt x="3626" y="8565"/>
                  </a:lnTo>
                  <a:lnTo>
                    <a:pt x="3345" y="8440"/>
                  </a:lnTo>
                  <a:lnTo>
                    <a:pt x="3095" y="8283"/>
                  </a:lnTo>
                  <a:lnTo>
                    <a:pt x="2845" y="8127"/>
                  </a:lnTo>
                  <a:lnTo>
                    <a:pt x="2626" y="7939"/>
                  </a:lnTo>
                  <a:lnTo>
                    <a:pt x="2407" y="7752"/>
                  </a:lnTo>
                  <a:lnTo>
                    <a:pt x="2220" y="7533"/>
                  </a:lnTo>
                  <a:lnTo>
                    <a:pt x="2032" y="7283"/>
                  </a:lnTo>
                  <a:lnTo>
                    <a:pt x="1876" y="7064"/>
                  </a:lnTo>
                  <a:lnTo>
                    <a:pt x="1751" y="6783"/>
                  </a:lnTo>
                  <a:lnTo>
                    <a:pt x="1626" y="6533"/>
                  </a:lnTo>
                  <a:lnTo>
                    <a:pt x="1501" y="6252"/>
                  </a:lnTo>
                  <a:lnTo>
                    <a:pt x="1438" y="5970"/>
                  </a:lnTo>
                  <a:lnTo>
                    <a:pt x="1376" y="5689"/>
                  </a:lnTo>
                  <a:lnTo>
                    <a:pt x="1345" y="5408"/>
                  </a:lnTo>
                  <a:lnTo>
                    <a:pt x="1313" y="5095"/>
                  </a:lnTo>
                  <a:lnTo>
                    <a:pt x="1345" y="4720"/>
                  </a:lnTo>
                  <a:lnTo>
                    <a:pt x="1407" y="4345"/>
                  </a:lnTo>
                  <a:lnTo>
                    <a:pt x="1501" y="3970"/>
                  </a:lnTo>
                  <a:lnTo>
                    <a:pt x="1626" y="3626"/>
                  </a:lnTo>
                  <a:lnTo>
                    <a:pt x="1782" y="3313"/>
                  </a:lnTo>
                  <a:lnTo>
                    <a:pt x="1970" y="3001"/>
                  </a:lnTo>
                  <a:lnTo>
                    <a:pt x="2189" y="2688"/>
                  </a:lnTo>
                  <a:lnTo>
                    <a:pt x="2439" y="2438"/>
                  </a:lnTo>
                  <a:lnTo>
                    <a:pt x="2689" y="2188"/>
                  </a:lnTo>
                  <a:lnTo>
                    <a:pt x="3001" y="1969"/>
                  </a:lnTo>
                  <a:lnTo>
                    <a:pt x="3283" y="1782"/>
                  </a:lnTo>
                  <a:lnTo>
                    <a:pt x="3626" y="1625"/>
                  </a:lnTo>
                  <a:lnTo>
                    <a:pt x="3970" y="1500"/>
                  </a:lnTo>
                  <a:lnTo>
                    <a:pt x="4345" y="1407"/>
                  </a:lnTo>
                  <a:lnTo>
                    <a:pt x="4689" y="1344"/>
                  </a:lnTo>
                  <a:close/>
                  <a:moveTo>
                    <a:pt x="5096" y="0"/>
                  </a:moveTo>
                  <a:lnTo>
                    <a:pt x="4564" y="31"/>
                  </a:lnTo>
                  <a:lnTo>
                    <a:pt x="4064" y="125"/>
                  </a:lnTo>
                  <a:lnTo>
                    <a:pt x="3564" y="250"/>
                  </a:lnTo>
                  <a:lnTo>
                    <a:pt x="3095" y="406"/>
                  </a:lnTo>
                  <a:lnTo>
                    <a:pt x="2657" y="625"/>
                  </a:lnTo>
                  <a:lnTo>
                    <a:pt x="2251" y="875"/>
                  </a:lnTo>
                  <a:lnTo>
                    <a:pt x="1845" y="1157"/>
                  </a:lnTo>
                  <a:lnTo>
                    <a:pt x="1501" y="1500"/>
                  </a:lnTo>
                  <a:lnTo>
                    <a:pt x="1157" y="1844"/>
                  </a:lnTo>
                  <a:lnTo>
                    <a:pt x="876" y="2251"/>
                  </a:lnTo>
                  <a:lnTo>
                    <a:pt x="626" y="2657"/>
                  </a:lnTo>
                  <a:lnTo>
                    <a:pt x="407" y="3126"/>
                  </a:lnTo>
                  <a:lnTo>
                    <a:pt x="219" y="3595"/>
                  </a:lnTo>
                  <a:lnTo>
                    <a:pt x="94" y="4064"/>
                  </a:lnTo>
                  <a:lnTo>
                    <a:pt x="32" y="4564"/>
                  </a:lnTo>
                  <a:lnTo>
                    <a:pt x="1" y="5095"/>
                  </a:lnTo>
                  <a:lnTo>
                    <a:pt x="32" y="5689"/>
                  </a:lnTo>
                  <a:lnTo>
                    <a:pt x="126" y="6252"/>
                  </a:lnTo>
                  <a:lnTo>
                    <a:pt x="251" y="6658"/>
                  </a:lnTo>
                  <a:lnTo>
                    <a:pt x="407" y="7064"/>
                  </a:lnTo>
                  <a:lnTo>
                    <a:pt x="595" y="7439"/>
                  </a:lnTo>
                  <a:lnTo>
                    <a:pt x="782" y="7814"/>
                  </a:lnTo>
                  <a:lnTo>
                    <a:pt x="1032" y="8158"/>
                  </a:lnTo>
                  <a:lnTo>
                    <a:pt x="1313" y="8471"/>
                  </a:lnTo>
                  <a:lnTo>
                    <a:pt x="1595" y="8783"/>
                  </a:lnTo>
                  <a:lnTo>
                    <a:pt x="1907" y="9065"/>
                  </a:lnTo>
                  <a:lnTo>
                    <a:pt x="2251" y="9315"/>
                  </a:lnTo>
                  <a:lnTo>
                    <a:pt x="2595" y="9534"/>
                  </a:lnTo>
                  <a:lnTo>
                    <a:pt x="2970" y="9721"/>
                  </a:lnTo>
                  <a:lnTo>
                    <a:pt x="3376" y="9877"/>
                  </a:lnTo>
                  <a:lnTo>
                    <a:pt x="3783" y="10002"/>
                  </a:lnTo>
                  <a:lnTo>
                    <a:pt x="4220" y="10096"/>
                  </a:lnTo>
                  <a:lnTo>
                    <a:pt x="4627" y="10159"/>
                  </a:lnTo>
                  <a:lnTo>
                    <a:pt x="5096" y="10190"/>
                  </a:lnTo>
                  <a:lnTo>
                    <a:pt x="5533" y="10159"/>
                  </a:lnTo>
                  <a:lnTo>
                    <a:pt x="5971" y="10096"/>
                  </a:lnTo>
                  <a:lnTo>
                    <a:pt x="6408" y="10002"/>
                  </a:lnTo>
                  <a:lnTo>
                    <a:pt x="6815" y="9877"/>
                  </a:lnTo>
                  <a:lnTo>
                    <a:pt x="7190" y="9721"/>
                  </a:lnTo>
                  <a:lnTo>
                    <a:pt x="7565" y="9534"/>
                  </a:lnTo>
                  <a:lnTo>
                    <a:pt x="7940" y="9315"/>
                  </a:lnTo>
                  <a:lnTo>
                    <a:pt x="8284" y="9065"/>
                  </a:lnTo>
                  <a:lnTo>
                    <a:pt x="8596" y="8783"/>
                  </a:lnTo>
                  <a:lnTo>
                    <a:pt x="8878" y="8471"/>
                  </a:lnTo>
                  <a:lnTo>
                    <a:pt x="9128" y="8158"/>
                  </a:lnTo>
                  <a:lnTo>
                    <a:pt x="9378" y="7814"/>
                  </a:lnTo>
                  <a:lnTo>
                    <a:pt x="9597" y="7439"/>
                  </a:lnTo>
                  <a:lnTo>
                    <a:pt x="9784" y="7064"/>
                  </a:lnTo>
                  <a:lnTo>
                    <a:pt x="9909" y="6658"/>
                  </a:lnTo>
                  <a:lnTo>
                    <a:pt x="10034" y="6252"/>
                  </a:lnTo>
                  <a:lnTo>
                    <a:pt x="10128" y="5689"/>
                  </a:lnTo>
                  <a:lnTo>
                    <a:pt x="10159" y="5095"/>
                  </a:lnTo>
                  <a:lnTo>
                    <a:pt x="10159" y="4595"/>
                  </a:lnTo>
                  <a:lnTo>
                    <a:pt x="10065" y="4095"/>
                  </a:lnTo>
                  <a:lnTo>
                    <a:pt x="9972" y="3626"/>
                  </a:lnTo>
                  <a:lnTo>
                    <a:pt x="9784" y="3157"/>
                  </a:lnTo>
                  <a:lnTo>
                    <a:pt x="9597" y="2751"/>
                  </a:lnTo>
                  <a:lnTo>
                    <a:pt x="9347" y="2313"/>
                  </a:lnTo>
                  <a:lnTo>
                    <a:pt x="9065" y="1938"/>
                  </a:lnTo>
                  <a:lnTo>
                    <a:pt x="8753" y="1594"/>
                  </a:lnTo>
                  <a:lnTo>
                    <a:pt x="8440" y="1250"/>
                  </a:lnTo>
                  <a:lnTo>
                    <a:pt x="8065" y="969"/>
                  </a:lnTo>
                  <a:lnTo>
                    <a:pt x="7659" y="719"/>
                  </a:lnTo>
                  <a:lnTo>
                    <a:pt x="7221" y="469"/>
                  </a:lnTo>
                  <a:lnTo>
                    <a:pt x="6783" y="313"/>
                  </a:lnTo>
                  <a:lnTo>
                    <a:pt x="6315" y="156"/>
                  </a:lnTo>
                  <a:lnTo>
                    <a:pt x="5846" y="63"/>
                  </a:lnTo>
                  <a:lnTo>
                    <a:pt x="5346" y="31"/>
                  </a:lnTo>
                  <a:lnTo>
                    <a:pt x="50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16;p32"/>
            <p:cNvSpPr/>
            <p:nvPr/>
          </p:nvSpPr>
          <p:spPr>
            <a:xfrm>
              <a:off x="1175100" y="4426008"/>
              <a:ext cx="145608" cy="127927"/>
            </a:xfrm>
            <a:custGeom>
              <a:avLst/>
              <a:gdLst/>
              <a:ahLst/>
              <a:cxnLst/>
              <a:rect l="l" t="t" r="r" b="b"/>
              <a:pathLst>
                <a:path w="2314" h="2033" extrusionOk="0">
                  <a:moveTo>
                    <a:pt x="1" y="1"/>
                  </a:moveTo>
                  <a:lnTo>
                    <a:pt x="344" y="595"/>
                  </a:lnTo>
                  <a:lnTo>
                    <a:pt x="1157" y="2032"/>
                  </a:lnTo>
                  <a:lnTo>
                    <a:pt x="1376" y="1814"/>
                  </a:lnTo>
                  <a:lnTo>
                    <a:pt x="1563" y="1595"/>
                  </a:lnTo>
                  <a:lnTo>
                    <a:pt x="1751" y="1376"/>
                  </a:lnTo>
                  <a:lnTo>
                    <a:pt x="1907" y="1126"/>
                  </a:lnTo>
                  <a:lnTo>
                    <a:pt x="2064" y="845"/>
                  </a:lnTo>
                  <a:lnTo>
                    <a:pt x="2157" y="595"/>
                  </a:lnTo>
                  <a:lnTo>
                    <a:pt x="2251" y="282"/>
                  </a:lnTo>
                  <a:lnTo>
                    <a:pt x="2314" y="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717;p32"/>
            <p:cNvSpPr/>
            <p:nvPr/>
          </p:nvSpPr>
          <p:spPr>
            <a:xfrm>
              <a:off x="854498" y="4089680"/>
              <a:ext cx="515419" cy="169205"/>
            </a:xfrm>
            <a:custGeom>
              <a:avLst/>
              <a:gdLst/>
              <a:ahLst/>
              <a:cxnLst/>
              <a:rect l="l" t="t" r="r" b="b"/>
              <a:pathLst>
                <a:path w="8191" h="2689" extrusionOk="0">
                  <a:moveTo>
                    <a:pt x="3939" y="1"/>
                  </a:moveTo>
                  <a:lnTo>
                    <a:pt x="3595" y="32"/>
                  </a:lnTo>
                  <a:lnTo>
                    <a:pt x="3283" y="63"/>
                  </a:lnTo>
                  <a:lnTo>
                    <a:pt x="2970" y="126"/>
                  </a:lnTo>
                  <a:lnTo>
                    <a:pt x="2657" y="219"/>
                  </a:lnTo>
                  <a:lnTo>
                    <a:pt x="2345" y="313"/>
                  </a:lnTo>
                  <a:lnTo>
                    <a:pt x="2064" y="438"/>
                  </a:lnTo>
                  <a:lnTo>
                    <a:pt x="1782" y="595"/>
                  </a:lnTo>
                  <a:lnTo>
                    <a:pt x="1501" y="751"/>
                  </a:lnTo>
                  <a:lnTo>
                    <a:pt x="1251" y="907"/>
                  </a:lnTo>
                  <a:lnTo>
                    <a:pt x="1001" y="1126"/>
                  </a:lnTo>
                  <a:lnTo>
                    <a:pt x="782" y="1345"/>
                  </a:lnTo>
                  <a:lnTo>
                    <a:pt x="563" y="1564"/>
                  </a:lnTo>
                  <a:lnTo>
                    <a:pt x="344" y="1814"/>
                  </a:lnTo>
                  <a:lnTo>
                    <a:pt x="157" y="2064"/>
                  </a:lnTo>
                  <a:lnTo>
                    <a:pt x="1" y="2345"/>
                  </a:lnTo>
                  <a:lnTo>
                    <a:pt x="219" y="2470"/>
                  </a:lnTo>
                  <a:lnTo>
                    <a:pt x="376" y="2220"/>
                  </a:lnTo>
                  <a:lnTo>
                    <a:pt x="532" y="1970"/>
                  </a:lnTo>
                  <a:lnTo>
                    <a:pt x="720" y="1751"/>
                  </a:lnTo>
                  <a:lnTo>
                    <a:pt x="907" y="1532"/>
                  </a:lnTo>
                  <a:lnTo>
                    <a:pt x="1126" y="1345"/>
                  </a:lnTo>
                  <a:lnTo>
                    <a:pt x="1345" y="1157"/>
                  </a:lnTo>
                  <a:lnTo>
                    <a:pt x="1563" y="1001"/>
                  </a:lnTo>
                  <a:lnTo>
                    <a:pt x="1814" y="845"/>
                  </a:lnTo>
                  <a:lnTo>
                    <a:pt x="2314" y="595"/>
                  </a:lnTo>
                  <a:lnTo>
                    <a:pt x="2595" y="501"/>
                  </a:lnTo>
                  <a:lnTo>
                    <a:pt x="2876" y="407"/>
                  </a:lnTo>
                  <a:lnTo>
                    <a:pt x="3158" y="344"/>
                  </a:lnTo>
                  <a:lnTo>
                    <a:pt x="3439" y="313"/>
                  </a:lnTo>
                  <a:lnTo>
                    <a:pt x="3720" y="282"/>
                  </a:lnTo>
                  <a:lnTo>
                    <a:pt x="4033" y="251"/>
                  </a:lnTo>
                  <a:lnTo>
                    <a:pt x="4252" y="251"/>
                  </a:lnTo>
                  <a:lnTo>
                    <a:pt x="4564" y="282"/>
                  </a:lnTo>
                  <a:lnTo>
                    <a:pt x="4845" y="344"/>
                  </a:lnTo>
                  <a:lnTo>
                    <a:pt x="5127" y="407"/>
                  </a:lnTo>
                  <a:lnTo>
                    <a:pt x="5408" y="470"/>
                  </a:lnTo>
                  <a:lnTo>
                    <a:pt x="5689" y="563"/>
                  </a:lnTo>
                  <a:lnTo>
                    <a:pt x="5971" y="688"/>
                  </a:lnTo>
                  <a:lnTo>
                    <a:pt x="6221" y="813"/>
                  </a:lnTo>
                  <a:lnTo>
                    <a:pt x="6471" y="970"/>
                  </a:lnTo>
                  <a:lnTo>
                    <a:pt x="6690" y="1126"/>
                  </a:lnTo>
                  <a:lnTo>
                    <a:pt x="6908" y="1313"/>
                  </a:lnTo>
                  <a:lnTo>
                    <a:pt x="7127" y="1501"/>
                  </a:lnTo>
                  <a:lnTo>
                    <a:pt x="7315" y="1720"/>
                  </a:lnTo>
                  <a:lnTo>
                    <a:pt x="7502" y="1939"/>
                  </a:lnTo>
                  <a:lnTo>
                    <a:pt x="7659" y="2189"/>
                  </a:lnTo>
                  <a:lnTo>
                    <a:pt x="7815" y="2439"/>
                  </a:lnTo>
                  <a:lnTo>
                    <a:pt x="7971" y="2689"/>
                  </a:lnTo>
                  <a:lnTo>
                    <a:pt x="8190" y="2564"/>
                  </a:lnTo>
                  <a:lnTo>
                    <a:pt x="8034" y="2314"/>
                  </a:lnTo>
                  <a:lnTo>
                    <a:pt x="7877" y="2032"/>
                  </a:lnTo>
                  <a:lnTo>
                    <a:pt x="7690" y="1782"/>
                  </a:lnTo>
                  <a:lnTo>
                    <a:pt x="7502" y="1564"/>
                  </a:lnTo>
                  <a:lnTo>
                    <a:pt x="7315" y="1345"/>
                  </a:lnTo>
                  <a:lnTo>
                    <a:pt x="7096" y="1126"/>
                  </a:lnTo>
                  <a:lnTo>
                    <a:pt x="6846" y="938"/>
                  </a:lnTo>
                  <a:lnTo>
                    <a:pt x="6596" y="782"/>
                  </a:lnTo>
                  <a:lnTo>
                    <a:pt x="6346" y="626"/>
                  </a:lnTo>
                  <a:lnTo>
                    <a:pt x="6065" y="470"/>
                  </a:lnTo>
                  <a:lnTo>
                    <a:pt x="5783" y="344"/>
                  </a:lnTo>
                  <a:lnTo>
                    <a:pt x="5502" y="251"/>
                  </a:lnTo>
                  <a:lnTo>
                    <a:pt x="5189" y="157"/>
                  </a:lnTo>
                  <a:lnTo>
                    <a:pt x="4908" y="94"/>
                  </a:lnTo>
                  <a:lnTo>
                    <a:pt x="4595" y="32"/>
                  </a:lnTo>
                  <a:lnTo>
                    <a:pt x="4283" y="32"/>
                  </a:lnTo>
                  <a:lnTo>
                    <a:pt x="3939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18;p32"/>
            <p:cNvSpPr/>
            <p:nvPr/>
          </p:nvSpPr>
          <p:spPr>
            <a:xfrm>
              <a:off x="1637345" y="4270649"/>
              <a:ext cx="1382714" cy="139693"/>
            </a:xfrm>
            <a:custGeom>
              <a:avLst/>
              <a:gdLst/>
              <a:ahLst/>
              <a:cxnLst/>
              <a:rect l="l" t="t" r="r" b="b"/>
              <a:pathLst>
                <a:path w="21974" h="2220" extrusionOk="0">
                  <a:moveTo>
                    <a:pt x="313" y="0"/>
                  </a:moveTo>
                  <a:lnTo>
                    <a:pt x="188" y="32"/>
                  </a:lnTo>
                  <a:lnTo>
                    <a:pt x="94" y="94"/>
                  </a:lnTo>
                  <a:lnTo>
                    <a:pt x="0" y="219"/>
                  </a:lnTo>
                  <a:lnTo>
                    <a:pt x="0" y="344"/>
                  </a:lnTo>
                  <a:lnTo>
                    <a:pt x="0" y="1907"/>
                  </a:lnTo>
                  <a:lnTo>
                    <a:pt x="0" y="2032"/>
                  </a:lnTo>
                  <a:lnTo>
                    <a:pt x="94" y="2126"/>
                  </a:lnTo>
                  <a:lnTo>
                    <a:pt x="188" y="2220"/>
                  </a:lnTo>
                  <a:lnTo>
                    <a:pt x="438" y="2220"/>
                  </a:lnTo>
                  <a:lnTo>
                    <a:pt x="531" y="2126"/>
                  </a:lnTo>
                  <a:lnTo>
                    <a:pt x="625" y="2032"/>
                  </a:lnTo>
                  <a:lnTo>
                    <a:pt x="656" y="1907"/>
                  </a:lnTo>
                  <a:lnTo>
                    <a:pt x="656" y="657"/>
                  </a:lnTo>
                  <a:lnTo>
                    <a:pt x="21349" y="657"/>
                  </a:lnTo>
                  <a:lnTo>
                    <a:pt x="21349" y="1907"/>
                  </a:lnTo>
                  <a:lnTo>
                    <a:pt x="21349" y="2032"/>
                  </a:lnTo>
                  <a:lnTo>
                    <a:pt x="21443" y="2126"/>
                  </a:lnTo>
                  <a:lnTo>
                    <a:pt x="21536" y="2220"/>
                  </a:lnTo>
                  <a:lnTo>
                    <a:pt x="21786" y="2220"/>
                  </a:lnTo>
                  <a:lnTo>
                    <a:pt x="21880" y="2126"/>
                  </a:lnTo>
                  <a:lnTo>
                    <a:pt x="21974" y="2032"/>
                  </a:lnTo>
                  <a:lnTo>
                    <a:pt x="21974" y="1907"/>
                  </a:lnTo>
                  <a:lnTo>
                    <a:pt x="21974" y="344"/>
                  </a:lnTo>
                  <a:lnTo>
                    <a:pt x="21974" y="219"/>
                  </a:lnTo>
                  <a:lnTo>
                    <a:pt x="21880" y="94"/>
                  </a:lnTo>
                  <a:lnTo>
                    <a:pt x="21786" y="32"/>
                  </a:lnTo>
                  <a:lnTo>
                    <a:pt x="21661" y="0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19;p32"/>
            <p:cNvSpPr/>
            <p:nvPr/>
          </p:nvSpPr>
          <p:spPr>
            <a:xfrm>
              <a:off x="1489787" y="4207725"/>
              <a:ext cx="1182172" cy="202618"/>
            </a:xfrm>
            <a:custGeom>
              <a:avLst/>
              <a:gdLst/>
              <a:ahLst/>
              <a:cxnLst/>
              <a:rect l="l" t="t" r="r" b="b"/>
              <a:pathLst>
                <a:path w="18787" h="3220" extrusionOk="0">
                  <a:moveTo>
                    <a:pt x="313" y="0"/>
                  </a:moveTo>
                  <a:lnTo>
                    <a:pt x="188" y="31"/>
                  </a:lnTo>
                  <a:lnTo>
                    <a:pt x="94" y="94"/>
                  </a:lnTo>
                  <a:lnTo>
                    <a:pt x="32" y="188"/>
                  </a:lnTo>
                  <a:lnTo>
                    <a:pt x="1" y="313"/>
                  </a:lnTo>
                  <a:lnTo>
                    <a:pt x="1" y="2907"/>
                  </a:lnTo>
                  <a:lnTo>
                    <a:pt x="32" y="3032"/>
                  </a:lnTo>
                  <a:lnTo>
                    <a:pt x="94" y="3126"/>
                  </a:lnTo>
                  <a:lnTo>
                    <a:pt x="188" y="3220"/>
                  </a:lnTo>
                  <a:lnTo>
                    <a:pt x="438" y="3220"/>
                  </a:lnTo>
                  <a:lnTo>
                    <a:pt x="563" y="3126"/>
                  </a:lnTo>
                  <a:lnTo>
                    <a:pt x="626" y="3032"/>
                  </a:lnTo>
                  <a:lnTo>
                    <a:pt x="657" y="2907"/>
                  </a:lnTo>
                  <a:lnTo>
                    <a:pt x="657" y="657"/>
                  </a:lnTo>
                  <a:lnTo>
                    <a:pt x="18130" y="657"/>
                  </a:lnTo>
                  <a:lnTo>
                    <a:pt x="18130" y="2907"/>
                  </a:lnTo>
                  <a:lnTo>
                    <a:pt x="18161" y="3032"/>
                  </a:lnTo>
                  <a:lnTo>
                    <a:pt x="18224" y="3126"/>
                  </a:lnTo>
                  <a:lnTo>
                    <a:pt x="18349" y="3220"/>
                  </a:lnTo>
                  <a:lnTo>
                    <a:pt x="18599" y="3220"/>
                  </a:lnTo>
                  <a:lnTo>
                    <a:pt x="18693" y="3126"/>
                  </a:lnTo>
                  <a:lnTo>
                    <a:pt x="18755" y="3032"/>
                  </a:lnTo>
                  <a:lnTo>
                    <a:pt x="18786" y="2907"/>
                  </a:lnTo>
                  <a:lnTo>
                    <a:pt x="18786" y="313"/>
                  </a:lnTo>
                  <a:lnTo>
                    <a:pt x="18755" y="188"/>
                  </a:lnTo>
                  <a:lnTo>
                    <a:pt x="18693" y="94"/>
                  </a:lnTo>
                  <a:lnTo>
                    <a:pt x="18599" y="31"/>
                  </a:lnTo>
                  <a:lnTo>
                    <a:pt x="184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20;p32"/>
            <p:cNvSpPr/>
            <p:nvPr/>
          </p:nvSpPr>
          <p:spPr>
            <a:xfrm>
              <a:off x="1769110" y="4327658"/>
              <a:ext cx="1166378" cy="86648"/>
            </a:xfrm>
            <a:custGeom>
              <a:avLst/>
              <a:gdLst/>
              <a:ahLst/>
              <a:cxnLst/>
              <a:rect l="l" t="t" r="r" b="b"/>
              <a:pathLst>
                <a:path w="18536" h="1377" extrusionOk="0">
                  <a:moveTo>
                    <a:pt x="219" y="1"/>
                  </a:moveTo>
                  <a:lnTo>
                    <a:pt x="125" y="32"/>
                  </a:lnTo>
                  <a:lnTo>
                    <a:pt x="63" y="63"/>
                  </a:lnTo>
                  <a:lnTo>
                    <a:pt x="32" y="126"/>
                  </a:lnTo>
                  <a:lnTo>
                    <a:pt x="0" y="220"/>
                  </a:lnTo>
                  <a:lnTo>
                    <a:pt x="0" y="1189"/>
                  </a:lnTo>
                  <a:lnTo>
                    <a:pt x="32" y="1251"/>
                  </a:lnTo>
                  <a:lnTo>
                    <a:pt x="63" y="1314"/>
                  </a:lnTo>
                  <a:lnTo>
                    <a:pt x="125" y="1376"/>
                  </a:lnTo>
                  <a:lnTo>
                    <a:pt x="282" y="1376"/>
                  </a:lnTo>
                  <a:lnTo>
                    <a:pt x="344" y="1314"/>
                  </a:lnTo>
                  <a:lnTo>
                    <a:pt x="407" y="1251"/>
                  </a:lnTo>
                  <a:lnTo>
                    <a:pt x="407" y="1189"/>
                  </a:lnTo>
                  <a:lnTo>
                    <a:pt x="407" y="407"/>
                  </a:lnTo>
                  <a:lnTo>
                    <a:pt x="18161" y="407"/>
                  </a:lnTo>
                  <a:lnTo>
                    <a:pt x="18161" y="1189"/>
                  </a:lnTo>
                  <a:lnTo>
                    <a:pt x="18161" y="1251"/>
                  </a:lnTo>
                  <a:lnTo>
                    <a:pt x="18223" y="1314"/>
                  </a:lnTo>
                  <a:lnTo>
                    <a:pt x="18286" y="1376"/>
                  </a:lnTo>
                  <a:lnTo>
                    <a:pt x="18442" y="1376"/>
                  </a:lnTo>
                  <a:lnTo>
                    <a:pt x="18505" y="1314"/>
                  </a:lnTo>
                  <a:lnTo>
                    <a:pt x="18536" y="1251"/>
                  </a:lnTo>
                  <a:lnTo>
                    <a:pt x="18536" y="1189"/>
                  </a:lnTo>
                  <a:lnTo>
                    <a:pt x="18536" y="220"/>
                  </a:lnTo>
                  <a:lnTo>
                    <a:pt x="18536" y="126"/>
                  </a:lnTo>
                  <a:lnTo>
                    <a:pt x="18505" y="63"/>
                  </a:lnTo>
                  <a:lnTo>
                    <a:pt x="18442" y="32"/>
                  </a:lnTo>
                  <a:lnTo>
                    <a:pt x="18348" y="1"/>
                  </a:lnTo>
                  <a:close/>
                </a:path>
              </a:pathLst>
            </a:custGeom>
            <a:solidFill>
              <a:srgbClr val="03C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7200" y="3260078"/>
            <a:ext cx="1170893" cy="1418186"/>
            <a:chOff x="457168" y="2345968"/>
            <a:chExt cx="1170893" cy="1418186"/>
          </a:xfrm>
        </p:grpSpPr>
        <p:sp>
          <p:nvSpPr>
            <p:cNvPr id="35" name="Google Shape;536;p31"/>
            <p:cNvSpPr/>
            <p:nvPr/>
          </p:nvSpPr>
          <p:spPr>
            <a:xfrm>
              <a:off x="1181517" y="2494815"/>
              <a:ext cx="446544" cy="1269339"/>
            </a:xfrm>
            <a:custGeom>
              <a:avLst/>
              <a:gdLst/>
              <a:ahLst/>
              <a:cxnLst/>
              <a:rect l="l" t="t" r="r" b="b"/>
              <a:pathLst>
                <a:path w="6378" h="18130" extrusionOk="0">
                  <a:moveTo>
                    <a:pt x="1" y="0"/>
                  </a:moveTo>
                  <a:lnTo>
                    <a:pt x="1" y="407"/>
                  </a:lnTo>
                  <a:lnTo>
                    <a:pt x="407" y="407"/>
                  </a:lnTo>
                  <a:lnTo>
                    <a:pt x="751" y="438"/>
                  </a:lnTo>
                  <a:lnTo>
                    <a:pt x="1063" y="563"/>
                  </a:lnTo>
                  <a:lnTo>
                    <a:pt x="1376" y="719"/>
                  </a:lnTo>
                  <a:lnTo>
                    <a:pt x="1626" y="907"/>
                  </a:lnTo>
                  <a:lnTo>
                    <a:pt x="1813" y="1157"/>
                  </a:lnTo>
                  <a:lnTo>
                    <a:pt x="1970" y="1469"/>
                  </a:lnTo>
                  <a:lnTo>
                    <a:pt x="2095" y="1782"/>
                  </a:lnTo>
                  <a:lnTo>
                    <a:pt x="2126" y="2126"/>
                  </a:lnTo>
                  <a:lnTo>
                    <a:pt x="2126" y="16004"/>
                  </a:lnTo>
                  <a:lnTo>
                    <a:pt x="2126" y="16223"/>
                  </a:lnTo>
                  <a:lnTo>
                    <a:pt x="2157" y="16410"/>
                  </a:lnTo>
                  <a:lnTo>
                    <a:pt x="2220" y="16629"/>
                  </a:lnTo>
                  <a:lnTo>
                    <a:pt x="2282" y="16817"/>
                  </a:lnTo>
                  <a:lnTo>
                    <a:pt x="2376" y="17004"/>
                  </a:lnTo>
                  <a:lnTo>
                    <a:pt x="2470" y="17192"/>
                  </a:lnTo>
                  <a:lnTo>
                    <a:pt x="2595" y="17348"/>
                  </a:lnTo>
                  <a:lnTo>
                    <a:pt x="2751" y="17504"/>
                  </a:lnTo>
                  <a:lnTo>
                    <a:pt x="2876" y="17629"/>
                  </a:lnTo>
                  <a:lnTo>
                    <a:pt x="3064" y="17755"/>
                  </a:lnTo>
                  <a:lnTo>
                    <a:pt x="3220" y="17848"/>
                  </a:lnTo>
                  <a:lnTo>
                    <a:pt x="3408" y="17942"/>
                  </a:lnTo>
                  <a:lnTo>
                    <a:pt x="3595" y="18036"/>
                  </a:lnTo>
                  <a:lnTo>
                    <a:pt x="3814" y="18067"/>
                  </a:lnTo>
                  <a:lnTo>
                    <a:pt x="4033" y="18098"/>
                  </a:lnTo>
                  <a:lnTo>
                    <a:pt x="4252" y="18130"/>
                  </a:lnTo>
                  <a:lnTo>
                    <a:pt x="4470" y="18098"/>
                  </a:lnTo>
                  <a:lnTo>
                    <a:pt x="4658" y="18067"/>
                  </a:lnTo>
                  <a:lnTo>
                    <a:pt x="4877" y="18036"/>
                  </a:lnTo>
                  <a:lnTo>
                    <a:pt x="5064" y="17942"/>
                  </a:lnTo>
                  <a:lnTo>
                    <a:pt x="5252" y="17848"/>
                  </a:lnTo>
                  <a:lnTo>
                    <a:pt x="5439" y="17755"/>
                  </a:lnTo>
                  <a:lnTo>
                    <a:pt x="5596" y="17629"/>
                  </a:lnTo>
                  <a:lnTo>
                    <a:pt x="5752" y="17504"/>
                  </a:lnTo>
                  <a:lnTo>
                    <a:pt x="5877" y="17348"/>
                  </a:lnTo>
                  <a:lnTo>
                    <a:pt x="6002" y="17192"/>
                  </a:lnTo>
                  <a:lnTo>
                    <a:pt x="6096" y="17004"/>
                  </a:lnTo>
                  <a:lnTo>
                    <a:pt x="6189" y="16817"/>
                  </a:lnTo>
                  <a:lnTo>
                    <a:pt x="6252" y="16629"/>
                  </a:lnTo>
                  <a:lnTo>
                    <a:pt x="6314" y="16410"/>
                  </a:lnTo>
                  <a:lnTo>
                    <a:pt x="6346" y="16223"/>
                  </a:lnTo>
                  <a:lnTo>
                    <a:pt x="6377" y="16004"/>
                  </a:lnTo>
                  <a:lnTo>
                    <a:pt x="6377" y="11972"/>
                  </a:lnTo>
                  <a:lnTo>
                    <a:pt x="5939" y="11972"/>
                  </a:lnTo>
                  <a:lnTo>
                    <a:pt x="5939" y="16004"/>
                  </a:lnTo>
                  <a:lnTo>
                    <a:pt x="5908" y="16348"/>
                  </a:lnTo>
                  <a:lnTo>
                    <a:pt x="5814" y="16661"/>
                  </a:lnTo>
                  <a:lnTo>
                    <a:pt x="5658" y="16942"/>
                  </a:lnTo>
                  <a:lnTo>
                    <a:pt x="5439" y="17192"/>
                  </a:lnTo>
                  <a:lnTo>
                    <a:pt x="5189" y="17411"/>
                  </a:lnTo>
                  <a:lnTo>
                    <a:pt x="4908" y="17567"/>
                  </a:lnTo>
                  <a:lnTo>
                    <a:pt x="4595" y="17661"/>
                  </a:lnTo>
                  <a:lnTo>
                    <a:pt x="4252" y="17723"/>
                  </a:lnTo>
                  <a:lnTo>
                    <a:pt x="3908" y="17661"/>
                  </a:lnTo>
                  <a:lnTo>
                    <a:pt x="3564" y="17567"/>
                  </a:lnTo>
                  <a:lnTo>
                    <a:pt x="3283" y="17411"/>
                  </a:lnTo>
                  <a:lnTo>
                    <a:pt x="3032" y="17192"/>
                  </a:lnTo>
                  <a:lnTo>
                    <a:pt x="2814" y="16942"/>
                  </a:lnTo>
                  <a:lnTo>
                    <a:pt x="2657" y="16661"/>
                  </a:lnTo>
                  <a:lnTo>
                    <a:pt x="2564" y="16348"/>
                  </a:lnTo>
                  <a:lnTo>
                    <a:pt x="2532" y="16004"/>
                  </a:lnTo>
                  <a:lnTo>
                    <a:pt x="2532" y="2126"/>
                  </a:lnTo>
                  <a:lnTo>
                    <a:pt x="2532" y="1907"/>
                  </a:lnTo>
                  <a:lnTo>
                    <a:pt x="2470" y="1688"/>
                  </a:lnTo>
                  <a:lnTo>
                    <a:pt x="2439" y="1501"/>
                  </a:lnTo>
                  <a:lnTo>
                    <a:pt x="2376" y="1313"/>
                  </a:lnTo>
                  <a:lnTo>
                    <a:pt x="2282" y="1126"/>
                  </a:lnTo>
                  <a:lnTo>
                    <a:pt x="2157" y="938"/>
                  </a:lnTo>
                  <a:lnTo>
                    <a:pt x="2032" y="782"/>
                  </a:lnTo>
                  <a:lnTo>
                    <a:pt x="1907" y="625"/>
                  </a:lnTo>
                  <a:lnTo>
                    <a:pt x="1751" y="500"/>
                  </a:lnTo>
                  <a:lnTo>
                    <a:pt x="1595" y="375"/>
                  </a:lnTo>
                  <a:lnTo>
                    <a:pt x="1407" y="250"/>
                  </a:lnTo>
                  <a:lnTo>
                    <a:pt x="1220" y="157"/>
                  </a:lnTo>
                  <a:lnTo>
                    <a:pt x="1032" y="94"/>
                  </a:lnTo>
                  <a:lnTo>
                    <a:pt x="844" y="32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37;p31"/>
            <p:cNvSpPr/>
            <p:nvPr/>
          </p:nvSpPr>
          <p:spPr>
            <a:xfrm>
              <a:off x="1181517" y="2464150"/>
              <a:ext cx="41658" cy="85416"/>
            </a:xfrm>
            <a:custGeom>
              <a:avLst/>
              <a:gdLst/>
              <a:ahLst/>
              <a:cxnLst/>
              <a:rect l="l" t="t" r="r" b="b"/>
              <a:pathLst>
                <a:path w="595" h="1220" extrusionOk="0">
                  <a:moveTo>
                    <a:pt x="1" y="1"/>
                  </a:moveTo>
                  <a:lnTo>
                    <a:pt x="1" y="1220"/>
                  </a:lnTo>
                  <a:lnTo>
                    <a:pt x="469" y="1220"/>
                  </a:lnTo>
                  <a:lnTo>
                    <a:pt x="532" y="1157"/>
                  </a:lnTo>
                  <a:lnTo>
                    <a:pt x="563" y="1095"/>
                  </a:lnTo>
                  <a:lnTo>
                    <a:pt x="594" y="1032"/>
                  </a:lnTo>
                  <a:lnTo>
                    <a:pt x="594" y="188"/>
                  </a:lnTo>
                  <a:lnTo>
                    <a:pt x="563" y="126"/>
                  </a:lnTo>
                  <a:lnTo>
                    <a:pt x="532" y="63"/>
                  </a:lnTo>
                  <a:lnTo>
                    <a:pt x="469" y="1"/>
                  </a:ln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10;p31"/>
            <p:cNvSpPr/>
            <p:nvPr/>
          </p:nvSpPr>
          <p:spPr>
            <a:xfrm>
              <a:off x="457168" y="2345968"/>
              <a:ext cx="724427" cy="1402854"/>
            </a:xfrm>
            <a:custGeom>
              <a:avLst/>
              <a:gdLst/>
              <a:ahLst/>
              <a:cxnLst/>
              <a:rect l="l" t="t" r="r" b="b"/>
              <a:pathLst>
                <a:path w="10347" h="20037" extrusionOk="0">
                  <a:moveTo>
                    <a:pt x="750" y="1"/>
                  </a:moveTo>
                  <a:lnTo>
                    <a:pt x="594" y="32"/>
                  </a:lnTo>
                  <a:lnTo>
                    <a:pt x="469" y="63"/>
                  </a:lnTo>
                  <a:lnTo>
                    <a:pt x="344" y="126"/>
                  </a:lnTo>
                  <a:lnTo>
                    <a:pt x="219" y="220"/>
                  </a:lnTo>
                  <a:lnTo>
                    <a:pt x="125" y="345"/>
                  </a:lnTo>
                  <a:lnTo>
                    <a:pt x="63" y="470"/>
                  </a:lnTo>
                  <a:lnTo>
                    <a:pt x="0" y="626"/>
                  </a:lnTo>
                  <a:lnTo>
                    <a:pt x="0" y="751"/>
                  </a:lnTo>
                  <a:lnTo>
                    <a:pt x="0" y="20037"/>
                  </a:lnTo>
                  <a:lnTo>
                    <a:pt x="10347" y="20037"/>
                  </a:lnTo>
                  <a:lnTo>
                    <a:pt x="10347" y="751"/>
                  </a:lnTo>
                  <a:lnTo>
                    <a:pt x="10315" y="626"/>
                  </a:lnTo>
                  <a:lnTo>
                    <a:pt x="10284" y="470"/>
                  </a:lnTo>
                  <a:lnTo>
                    <a:pt x="10190" y="345"/>
                  </a:lnTo>
                  <a:lnTo>
                    <a:pt x="10096" y="220"/>
                  </a:lnTo>
                  <a:lnTo>
                    <a:pt x="10003" y="126"/>
                  </a:lnTo>
                  <a:lnTo>
                    <a:pt x="9878" y="63"/>
                  </a:lnTo>
                  <a:lnTo>
                    <a:pt x="9721" y="32"/>
                  </a:lnTo>
                  <a:lnTo>
                    <a:pt x="9565" y="1"/>
                  </a:lnTo>
                  <a:close/>
                </a:path>
              </a:pathLst>
            </a:custGeom>
            <a:solidFill>
              <a:srgbClr val="4CBB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12;p31"/>
            <p:cNvSpPr/>
            <p:nvPr/>
          </p:nvSpPr>
          <p:spPr>
            <a:xfrm>
              <a:off x="700041" y="3114145"/>
              <a:ext cx="218932" cy="538401"/>
            </a:xfrm>
            <a:custGeom>
              <a:avLst/>
              <a:gdLst/>
              <a:ahLst/>
              <a:cxnLst/>
              <a:rect l="l" t="t" r="r" b="b"/>
              <a:pathLst>
                <a:path w="3127" h="7690" extrusionOk="0">
                  <a:moveTo>
                    <a:pt x="2470" y="0"/>
                  </a:moveTo>
                  <a:lnTo>
                    <a:pt x="1" y="4407"/>
                  </a:lnTo>
                  <a:lnTo>
                    <a:pt x="1" y="4407"/>
                  </a:lnTo>
                  <a:lnTo>
                    <a:pt x="1439" y="4345"/>
                  </a:lnTo>
                  <a:lnTo>
                    <a:pt x="626" y="7689"/>
                  </a:lnTo>
                  <a:lnTo>
                    <a:pt x="3127" y="3313"/>
                  </a:lnTo>
                  <a:lnTo>
                    <a:pt x="1658" y="3376"/>
                  </a:lnTo>
                  <a:lnTo>
                    <a:pt x="2470" y="0"/>
                  </a:lnTo>
                  <a:close/>
                </a:path>
              </a:pathLst>
            </a:custGeom>
            <a:solidFill>
              <a:srgbClr val="F3E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13;p31"/>
            <p:cNvSpPr/>
            <p:nvPr/>
          </p:nvSpPr>
          <p:spPr>
            <a:xfrm>
              <a:off x="643191" y="2772694"/>
              <a:ext cx="350206" cy="105160"/>
            </a:xfrm>
            <a:custGeom>
              <a:avLst/>
              <a:gdLst/>
              <a:ahLst/>
              <a:cxnLst/>
              <a:rect l="l" t="t" r="r" b="b"/>
              <a:pathLst>
                <a:path w="5002" h="1502" extrusionOk="0">
                  <a:moveTo>
                    <a:pt x="0" y="1"/>
                  </a:moveTo>
                  <a:lnTo>
                    <a:pt x="0" y="1501"/>
                  </a:lnTo>
                  <a:lnTo>
                    <a:pt x="5001" y="1501"/>
                  </a:lnTo>
                  <a:lnTo>
                    <a:pt x="50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14;p31"/>
            <p:cNvSpPr/>
            <p:nvPr/>
          </p:nvSpPr>
          <p:spPr>
            <a:xfrm>
              <a:off x="643191" y="2641421"/>
              <a:ext cx="350206" cy="105089"/>
            </a:xfrm>
            <a:custGeom>
              <a:avLst/>
              <a:gdLst/>
              <a:ahLst/>
              <a:cxnLst/>
              <a:rect l="l" t="t" r="r" b="b"/>
              <a:pathLst>
                <a:path w="5002" h="1501" extrusionOk="0">
                  <a:moveTo>
                    <a:pt x="0" y="1"/>
                  </a:moveTo>
                  <a:lnTo>
                    <a:pt x="0" y="1501"/>
                  </a:lnTo>
                  <a:lnTo>
                    <a:pt x="5001" y="1501"/>
                  </a:lnTo>
                  <a:lnTo>
                    <a:pt x="50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15;p31"/>
            <p:cNvSpPr/>
            <p:nvPr/>
          </p:nvSpPr>
          <p:spPr>
            <a:xfrm>
              <a:off x="643191" y="2510147"/>
              <a:ext cx="350206" cy="105089"/>
            </a:xfrm>
            <a:custGeom>
              <a:avLst/>
              <a:gdLst/>
              <a:ahLst/>
              <a:cxnLst/>
              <a:rect l="l" t="t" r="r" b="b"/>
              <a:pathLst>
                <a:path w="5002" h="1501" extrusionOk="0">
                  <a:moveTo>
                    <a:pt x="0" y="0"/>
                  </a:moveTo>
                  <a:lnTo>
                    <a:pt x="0" y="1500"/>
                  </a:lnTo>
                  <a:lnTo>
                    <a:pt x="5001" y="1500"/>
                  </a:lnTo>
                  <a:lnTo>
                    <a:pt x="50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368" name="Picture 8" descr="- on-board charger - off-board charger - motor electric vehice components - traction electric vehice component - engineered electric vehice components - mock up electric car component - Japan electric vehice components - Omazaki electric car component - viva electric vehice components - battery electric car component -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979" y="3252746"/>
            <a:ext cx="19050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52640" y="2253538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442649" y="2794101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Motor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756361" y="2715647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Inverter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176699" y="4518069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Battery Bank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681733" y="4468247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Board Charger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4190" y="4649058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Charging Station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02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4" grpId="0"/>
      <p:bldP spid="45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57" y="569029"/>
            <a:ext cx="7704000" cy="320400"/>
          </a:xfrm>
        </p:spPr>
        <p:txBody>
          <a:bodyPr/>
          <a:lstStyle/>
          <a:p>
            <a:pPr algn="l"/>
            <a:r>
              <a:rPr lang="en-US" dirty="0" smtClean="0"/>
              <a:t>Block Diagram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329608" y="3494960"/>
            <a:ext cx="1628561" cy="69935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Battery</a:t>
            </a:r>
            <a:endParaRPr lang="en-US" sz="20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6510130" y="1494969"/>
            <a:ext cx="1995242" cy="1436915"/>
            <a:chOff x="5461770" y="1494969"/>
            <a:chExt cx="3043602" cy="1436915"/>
          </a:xfrm>
        </p:grpSpPr>
        <p:sp>
          <p:nvSpPr>
            <p:cNvPr id="3" name="Rounded Rectangle 2"/>
            <p:cNvSpPr/>
            <p:nvPr/>
          </p:nvSpPr>
          <p:spPr>
            <a:xfrm>
              <a:off x="6154058" y="1494969"/>
              <a:ext cx="2351314" cy="1436915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Vehicle Body</a:t>
              </a:r>
              <a:endParaRPr lang="en-US" sz="2000" b="1" dirty="0"/>
            </a:p>
          </p:txBody>
        </p:sp>
        <p:sp>
          <p:nvSpPr>
            <p:cNvPr id="7" name="Google Shape;4934;p65"/>
            <p:cNvSpPr/>
            <p:nvPr/>
          </p:nvSpPr>
          <p:spPr>
            <a:xfrm>
              <a:off x="5461770" y="1927371"/>
              <a:ext cx="692287" cy="572110"/>
            </a:xfrm>
            <a:custGeom>
              <a:avLst/>
              <a:gdLst/>
              <a:ahLst/>
              <a:cxnLst/>
              <a:rect l="l" t="t" r="r" b="b"/>
              <a:pathLst>
                <a:path w="2821" h="2122" extrusionOk="0">
                  <a:moveTo>
                    <a:pt x="1761" y="1"/>
                  </a:moveTo>
                  <a:lnTo>
                    <a:pt x="1400" y="361"/>
                  </a:lnTo>
                  <a:lnTo>
                    <a:pt x="1847" y="808"/>
                  </a:lnTo>
                  <a:lnTo>
                    <a:pt x="1" y="808"/>
                  </a:lnTo>
                  <a:lnTo>
                    <a:pt x="1" y="1321"/>
                  </a:lnTo>
                  <a:lnTo>
                    <a:pt x="1847" y="1321"/>
                  </a:lnTo>
                  <a:lnTo>
                    <a:pt x="1400" y="1768"/>
                  </a:lnTo>
                  <a:lnTo>
                    <a:pt x="1761" y="2121"/>
                  </a:lnTo>
                  <a:lnTo>
                    <a:pt x="2821" y="1061"/>
                  </a:lnTo>
                  <a:lnTo>
                    <a:pt x="1761" y="1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93786" y="1494969"/>
            <a:ext cx="1496058" cy="1436915"/>
            <a:chOff x="2606856" y="1494969"/>
            <a:chExt cx="2854915" cy="1436915"/>
          </a:xfrm>
        </p:grpSpPr>
        <p:sp>
          <p:nvSpPr>
            <p:cNvPr id="4" name="Rounded Rectangle 3"/>
            <p:cNvSpPr/>
            <p:nvPr/>
          </p:nvSpPr>
          <p:spPr>
            <a:xfrm>
              <a:off x="3110457" y="1494969"/>
              <a:ext cx="2351314" cy="1436915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Motor</a:t>
              </a:r>
              <a:endParaRPr lang="en-US" sz="2000" b="1" dirty="0"/>
            </a:p>
          </p:txBody>
        </p:sp>
        <p:sp>
          <p:nvSpPr>
            <p:cNvPr id="8" name="Google Shape;4934;p65"/>
            <p:cNvSpPr/>
            <p:nvPr/>
          </p:nvSpPr>
          <p:spPr>
            <a:xfrm>
              <a:off x="2606856" y="1927371"/>
              <a:ext cx="503601" cy="572110"/>
            </a:xfrm>
            <a:custGeom>
              <a:avLst/>
              <a:gdLst/>
              <a:ahLst/>
              <a:cxnLst/>
              <a:rect l="l" t="t" r="r" b="b"/>
              <a:pathLst>
                <a:path w="2821" h="2122" extrusionOk="0">
                  <a:moveTo>
                    <a:pt x="1761" y="1"/>
                  </a:moveTo>
                  <a:lnTo>
                    <a:pt x="1400" y="361"/>
                  </a:lnTo>
                  <a:lnTo>
                    <a:pt x="1847" y="808"/>
                  </a:lnTo>
                  <a:lnTo>
                    <a:pt x="1" y="808"/>
                  </a:lnTo>
                  <a:lnTo>
                    <a:pt x="1" y="1321"/>
                  </a:lnTo>
                  <a:lnTo>
                    <a:pt x="1847" y="1321"/>
                  </a:lnTo>
                  <a:lnTo>
                    <a:pt x="1400" y="1768"/>
                  </a:lnTo>
                  <a:lnTo>
                    <a:pt x="1761" y="2121"/>
                  </a:lnTo>
                  <a:lnTo>
                    <a:pt x="2821" y="1061"/>
                  </a:lnTo>
                  <a:lnTo>
                    <a:pt x="1761" y="1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29608" y="1554445"/>
            <a:ext cx="1628561" cy="1940515"/>
            <a:chOff x="255542" y="1494969"/>
            <a:chExt cx="2351314" cy="1940515"/>
          </a:xfrm>
        </p:grpSpPr>
        <p:sp>
          <p:nvSpPr>
            <p:cNvPr id="5" name="Rounded Rectangle 4"/>
            <p:cNvSpPr/>
            <p:nvPr/>
          </p:nvSpPr>
          <p:spPr>
            <a:xfrm>
              <a:off x="255542" y="1494969"/>
              <a:ext cx="2351314" cy="1436915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Motor Controller</a:t>
              </a:r>
              <a:endParaRPr lang="en-US" sz="2000" b="1" dirty="0"/>
            </a:p>
          </p:txBody>
        </p:sp>
        <p:sp>
          <p:nvSpPr>
            <p:cNvPr id="9" name="Google Shape;4934;p65"/>
            <p:cNvSpPr/>
            <p:nvPr/>
          </p:nvSpPr>
          <p:spPr>
            <a:xfrm rot="16200000">
              <a:off x="1179399" y="2897629"/>
              <a:ext cx="503601" cy="572110"/>
            </a:xfrm>
            <a:custGeom>
              <a:avLst/>
              <a:gdLst/>
              <a:ahLst/>
              <a:cxnLst/>
              <a:rect l="l" t="t" r="r" b="b"/>
              <a:pathLst>
                <a:path w="2821" h="2122" extrusionOk="0">
                  <a:moveTo>
                    <a:pt x="1761" y="1"/>
                  </a:moveTo>
                  <a:lnTo>
                    <a:pt x="1400" y="361"/>
                  </a:lnTo>
                  <a:lnTo>
                    <a:pt x="1847" y="808"/>
                  </a:lnTo>
                  <a:lnTo>
                    <a:pt x="1" y="808"/>
                  </a:lnTo>
                  <a:lnTo>
                    <a:pt x="1" y="1321"/>
                  </a:lnTo>
                  <a:lnTo>
                    <a:pt x="1847" y="1321"/>
                  </a:lnTo>
                  <a:lnTo>
                    <a:pt x="1400" y="1768"/>
                  </a:lnTo>
                  <a:lnTo>
                    <a:pt x="1761" y="2121"/>
                  </a:lnTo>
                  <a:lnTo>
                    <a:pt x="2821" y="1061"/>
                  </a:lnTo>
                  <a:lnTo>
                    <a:pt x="1761" y="1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1797933" y="1564064"/>
            <a:ext cx="1232157" cy="143691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Control Signal</a:t>
            </a:r>
            <a:endParaRPr lang="en-US" sz="2000" b="1" dirty="0"/>
          </a:p>
        </p:txBody>
      </p:sp>
      <p:sp>
        <p:nvSpPr>
          <p:cNvPr id="16" name="Google Shape;4934;p65"/>
          <p:cNvSpPr/>
          <p:nvPr/>
        </p:nvSpPr>
        <p:spPr>
          <a:xfrm>
            <a:off x="3035030" y="2056421"/>
            <a:ext cx="263901" cy="572110"/>
          </a:xfrm>
          <a:custGeom>
            <a:avLst/>
            <a:gdLst/>
            <a:ahLst/>
            <a:cxnLst/>
            <a:rect l="l" t="t" r="r" b="b"/>
            <a:pathLst>
              <a:path w="2821" h="2122" extrusionOk="0">
                <a:moveTo>
                  <a:pt x="1761" y="1"/>
                </a:moveTo>
                <a:lnTo>
                  <a:pt x="1400" y="361"/>
                </a:lnTo>
                <a:lnTo>
                  <a:pt x="1847" y="808"/>
                </a:lnTo>
                <a:lnTo>
                  <a:pt x="1" y="808"/>
                </a:lnTo>
                <a:lnTo>
                  <a:pt x="1" y="1321"/>
                </a:lnTo>
                <a:lnTo>
                  <a:pt x="1847" y="1321"/>
                </a:lnTo>
                <a:lnTo>
                  <a:pt x="1400" y="1768"/>
                </a:lnTo>
                <a:lnTo>
                  <a:pt x="1761" y="2121"/>
                </a:lnTo>
                <a:lnTo>
                  <a:pt x="2821" y="1061"/>
                </a:lnTo>
                <a:lnTo>
                  <a:pt x="1761" y="1"/>
                </a:lnTo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74" name="Picture 2" descr="Bus Driver Icons - Download Free Vector Icons | Noun Project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4" y="1442339"/>
            <a:ext cx="1542173" cy="15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28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4" grpId="0" animBg="1"/>
      <p:bldP spid="16" grpId="0" animBg="1"/>
    </p:bldLst>
  </p:timing>
</p:sld>
</file>

<file path=ppt/theme/theme1.xml><?xml version="1.0" encoding="utf-8"?>
<a:theme xmlns:a="http://schemas.openxmlformats.org/drawingml/2006/main" name="Electric Car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81E552"/>
      </a:accent1>
      <a:accent2>
        <a:srgbClr val="59BD2F"/>
      </a:accent2>
      <a:accent3>
        <a:srgbClr val="03C8DF"/>
      </a:accent3>
      <a:accent4>
        <a:srgbClr val="029BD8"/>
      </a:accent4>
      <a:accent5>
        <a:srgbClr val="FFDA00"/>
      </a:accent5>
      <a:accent6>
        <a:srgbClr val="FD8714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693</Words>
  <Application>Microsoft Office PowerPoint</Application>
  <PresentationFormat>On-screen Show (16:9)</PresentationFormat>
  <Paragraphs>227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 Math</vt:lpstr>
      <vt:lpstr>Fira Sans</vt:lpstr>
      <vt:lpstr>Josefin Sans</vt:lpstr>
      <vt:lpstr>Lilita One</vt:lpstr>
      <vt:lpstr>Palatino</vt:lpstr>
      <vt:lpstr>Roboto</vt:lpstr>
      <vt:lpstr>Electric Car Infographics by Slidesgo</vt:lpstr>
      <vt:lpstr>PowerPoint Presentation</vt:lpstr>
      <vt:lpstr>Introduction to EV</vt:lpstr>
      <vt:lpstr>Conventional Vehicles</vt:lpstr>
      <vt:lpstr>Hybrid Electric Vehicles</vt:lpstr>
      <vt:lpstr>Electric Vehicle</vt:lpstr>
      <vt:lpstr>Pros &amp; Cons</vt:lpstr>
      <vt:lpstr>Electric Vehicle Components</vt:lpstr>
      <vt:lpstr>EV Parts</vt:lpstr>
      <vt:lpstr>Block Diagram</vt:lpstr>
      <vt:lpstr>Vehicle Design Procedure </vt:lpstr>
      <vt:lpstr>Vehicle Basics</vt:lpstr>
      <vt:lpstr>Power Required to move vehicle</vt:lpstr>
      <vt:lpstr>Forces on the Vehicle</vt:lpstr>
      <vt:lpstr>Rolling Resistance Force</vt:lpstr>
      <vt:lpstr>Aerodynamic Drag Force</vt:lpstr>
      <vt:lpstr>Drag Coefficient constan Typical Values</vt:lpstr>
      <vt:lpstr>Hill Climbing Force</vt:lpstr>
      <vt:lpstr>Acceleration Force</vt:lpstr>
      <vt:lpstr>Total Power Required</vt:lpstr>
      <vt:lpstr>EV Rating(2w)</vt:lpstr>
      <vt:lpstr>Power x Speed of EV</vt:lpstr>
      <vt:lpstr>Sample Data</vt:lpstr>
      <vt:lpstr>MATLAB </vt:lpstr>
      <vt:lpstr>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 Design using MATLAB</dc:title>
  <dc:creator>DELL</dc:creator>
  <cp:lastModifiedBy>DELL</cp:lastModifiedBy>
  <cp:revision>141</cp:revision>
  <dcterms:modified xsi:type="dcterms:W3CDTF">2021-07-15T15:36:50Z</dcterms:modified>
</cp:coreProperties>
</file>